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9.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848" r:id="rId1"/>
  </p:sldMasterIdLst>
  <p:notesMasterIdLst>
    <p:notesMasterId r:id="rId13"/>
  </p:notesMasterIdLst>
  <p:sldIdLst>
    <p:sldId id="256" r:id="rId2"/>
    <p:sldId id="257" r:id="rId3"/>
    <p:sldId id="258" r:id="rId4"/>
    <p:sldId id="259" r:id="rId5"/>
    <p:sldId id="260" r:id="rId6"/>
    <p:sldId id="261" r:id="rId7"/>
    <p:sldId id="262" r:id="rId8"/>
    <p:sldId id="263" r:id="rId9"/>
    <p:sldId id="267" r:id="rId10"/>
    <p:sldId id="265" r:id="rId11"/>
    <p:sldId id="266" r:id="rId12"/>
  </p:sldIdLst>
  <p:sldSz cx="18288000" cy="10287000"/>
  <p:notesSz cx="6858000" cy="9144000"/>
  <p:embeddedFontLst>
    <p:embeddedFont>
      <p:font typeface="Calibri" panose="020F0502020204030204" pitchFamily="34" charset="0"/>
      <p:regular r:id="rId14"/>
      <p:bold r:id="rId15"/>
      <p:italic r:id="rId16"/>
      <p:boldItalic r:id="rId17"/>
    </p:embeddedFont>
    <p:embeddedFont>
      <p:font typeface="Century Schoolbook" panose="02040604050505020304" pitchFamily="18" charset="0"/>
      <p:regular r:id="rId18"/>
      <p:bold r:id="rId19"/>
      <p:italic r:id="rId20"/>
      <p:boldItalic r:id="rId21"/>
    </p:embeddedFont>
    <p:embeddedFont>
      <p:font typeface="Clear Sans Regular Bold" panose="020B0604020202020204" charset="0"/>
      <p:regular r:id="rId22"/>
    </p:embeddedFont>
    <p:embeddedFont>
      <p:font typeface="Open Sans" panose="020B0606030504020204" pitchFamily="34" charset="0"/>
      <p:regular r:id="rId23"/>
      <p:bold r:id="rId24"/>
      <p:italic r:id="rId25"/>
      <p:boldItalic r:id="rId26"/>
    </p:embeddedFont>
    <p:embeddedFont>
      <p:font typeface="Wingdings 2" panose="05020102010507070707" pitchFamily="18" charset="2"/>
      <p:regular r:id="rId27"/>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100FF"/>
    <a:srgbClr val="883C84"/>
    <a:srgbClr val="461B49"/>
    <a:srgbClr val="963488"/>
    <a:srgbClr val="2831A2"/>
    <a:srgbClr val="2086AA"/>
    <a:srgbClr val="1994B1"/>
    <a:srgbClr val="00BA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508" autoAdjust="0"/>
    <p:restoredTop sz="90194" autoAdjust="0"/>
  </p:normalViewPr>
  <p:slideViewPr>
    <p:cSldViewPr>
      <p:cViewPr varScale="1">
        <p:scale>
          <a:sx n="67" d="100"/>
          <a:sy n="67" d="100"/>
        </p:scale>
        <p:origin x="582" y="7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26" Type="http://schemas.openxmlformats.org/officeDocument/2006/relationships/font" Target="fonts/font13.fntdata"/><Relationship Id="rId3" Type="http://schemas.openxmlformats.org/officeDocument/2006/relationships/slide" Target="slides/slide2.xml"/><Relationship Id="rId21"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font" Target="fonts/font12.fntdata"/><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1.fntdata"/><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font" Target="fonts/font10.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6.fntdata"/><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font" Target="fonts/font9.fntdata"/><Relationship Id="rId27" Type="http://schemas.openxmlformats.org/officeDocument/2006/relationships/font" Target="fonts/font14.fntdata"/><Relationship Id="rId30"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oleObject" Target="file:///C:\Users\Pedero%20Wasto\Downloads\Task%203_Final%20Content%20Data%20set.csv"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000" b="1" i="0" u="none" strike="noStrike" kern="1200" spc="0" baseline="0">
                <a:solidFill>
                  <a:schemeClr val="tx1">
                    <a:lumMod val="65000"/>
                    <a:lumOff val="35000"/>
                  </a:schemeClr>
                </a:solidFill>
                <a:latin typeface="+mn-lt"/>
                <a:ea typeface="+mn-ea"/>
                <a:cs typeface="+mn-cs"/>
              </a:defRPr>
            </a:pPr>
            <a:r>
              <a:rPr lang="en-US" sz="2000" b="1"/>
              <a:t>Top 5 Category</a:t>
            </a:r>
          </a:p>
        </c:rich>
      </c:tx>
      <c:overlay val="0"/>
      <c:spPr>
        <a:noFill/>
        <a:ln>
          <a:noFill/>
        </a:ln>
        <a:effectLst/>
      </c:spPr>
      <c:txPr>
        <a:bodyPr rot="0" spcFirstLastPara="1" vertOverflow="ellipsis" vert="horz" wrap="square" anchor="ctr" anchorCtr="1"/>
        <a:lstStyle/>
        <a:p>
          <a:pPr>
            <a:defRPr sz="2000" b="1"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Score Count</c:v>
                </c:pt>
              </c:strCache>
            </c:strRef>
          </c:tx>
          <c:spPr>
            <a:solidFill>
              <a:srgbClr val="A100FF"/>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animals</c:v>
                </c:pt>
                <c:pt idx="1">
                  <c:v>science</c:v>
                </c:pt>
                <c:pt idx="2">
                  <c:v>healthy eating</c:v>
                </c:pt>
                <c:pt idx="3">
                  <c:v>technology</c:v>
                </c:pt>
                <c:pt idx="4">
                  <c:v>food</c:v>
                </c:pt>
              </c:strCache>
            </c:strRef>
          </c:cat>
          <c:val>
            <c:numRef>
              <c:f>Sheet1!$B$2:$B$6</c:f>
              <c:numCache>
                <c:formatCode>General</c:formatCode>
                <c:ptCount val="5"/>
                <c:pt idx="0">
                  <c:v>74965</c:v>
                </c:pt>
                <c:pt idx="1">
                  <c:v>71168</c:v>
                </c:pt>
                <c:pt idx="2">
                  <c:v>69339</c:v>
                </c:pt>
                <c:pt idx="3">
                  <c:v>68738</c:v>
                </c:pt>
                <c:pt idx="4">
                  <c:v>66676</c:v>
                </c:pt>
              </c:numCache>
            </c:numRef>
          </c:val>
          <c:extLst>
            <c:ext xmlns:c16="http://schemas.microsoft.com/office/drawing/2014/chart" uri="{C3380CC4-5D6E-409C-BE32-E72D297353CC}">
              <c16:uniqueId val="{00000000-3ADD-4E7A-A8C8-EBBCC3AA618B}"/>
            </c:ext>
          </c:extLst>
        </c:ser>
        <c:dLbls>
          <c:dLblPos val="outEnd"/>
          <c:showLegendKey val="0"/>
          <c:showVal val="1"/>
          <c:showCatName val="0"/>
          <c:showSerName val="0"/>
          <c:showPercent val="0"/>
          <c:showBubbleSize val="0"/>
        </c:dLbls>
        <c:gapWidth val="219"/>
        <c:overlap val="-27"/>
        <c:axId val="961692176"/>
        <c:axId val="961691760"/>
      </c:barChart>
      <c:catAx>
        <c:axId val="9616921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1" i="0" u="none" strike="noStrike" kern="1200" baseline="0">
                <a:solidFill>
                  <a:schemeClr val="tx1">
                    <a:lumMod val="65000"/>
                    <a:lumOff val="35000"/>
                  </a:schemeClr>
                </a:solidFill>
                <a:latin typeface="+mn-lt"/>
                <a:ea typeface="+mn-ea"/>
                <a:cs typeface="+mn-cs"/>
              </a:defRPr>
            </a:pPr>
            <a:endParaRPr lang="en-US"/>
          </a:p>
        </c:txPr>
        <c:crossAx val="961691760"/>
        <c:crosses val="autoZero"/>
        <c:auto val="1"/>
        <c:lblAlgn val="ctr"/>
        <c:lblOffset val="100"/>
        <c:noMultiLvlLbl val="0"/>
      </c:catAx>
      <c:valAx>
        <c:axId val="96169176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200" b="1" i="0" u="none" strike="noStrike" kern="1200" baseline="0">
                <a:solidFill>
                  <a:schemeClr val="tx1">
                    <a:lumMod val="65000"/>
                    <a:lumOff val="35000"/>
                  </a:schemeClr>
                </a:solidFill>
                <a:latin typeface="+mn-lt"/>
                <a:ea typeface="+mn-ea"/>
                <a:cs typeface="+mn-cs"/>
              </a:defRPr>
            </a:pPr>
            <a:endParaRPr lang="en-US"/>
          </a:p>
        </c:txPr>
        <c:crossAx val="96169217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000" b="1" i="0" u="none" strike="noStrike" kern="1200" spc="0" baseline="0">
                <a:solidFill>
                  <a:schemeClr val="tx1">
                    <a:lumMod val="65000"/>
                    <a:lumOff val="35000"/>
                  </a:schemeClr>
                </a:solidFill>
                <a:latin typeface="+mn-lt"/>
                <a:ea typeface="+mn-ea"/>
                <a:cs typeface="+mn-cs"/>
              </a:defRPr>
            </a:pPr>
            <a:r>
              <a:rPr lang="en-US" sz="2000" b="1"/>
              <a:t>Top</a:t>
            </a:r>
            <a:r>
              <a:rPr lang="en-US" sz="2000" b="1" baseline="0"/>
              <a:t> 5 Category Percentage</a:t>
            </a:r>
            <a:endParaRPr lang="en-US" sz="2000" b="1"/>
          </a:p>
        </c:rich>
      </c:tx>
      <c:overlay val="0"/>
      <c:spPr>
        <a:noFill/>
        <a:ln>
          <a:noFill/>
        </a:ln>
        <a:effectLst/>
      </c:spPr>
      <c:txPr>
        <a:bodyPr rot="0" spcFirstLastPara="1" vertOverflow="ellipsis" vert="horz" wrap="square" anchor="ctr" anchorCtr="1"/>
        <a:lstStyle/>
        <a:p>
          <a:pPr>
            <a:defRPr sz="2000" b="1"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Score Count</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9012-481F-B9FB-BD8481BE8060}"/>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9012-481F-B9FB-BD8481BE8060}"/>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9012-481F-B9FB-BD8481BE8060}"/>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9012-481F-B9FB-BD8481BE8060}"/>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9-9012-481F-B9FB-BD8481BE8060}"/>
              </c:ext>
            </c:extLst>
          </c:dPt>
          <c:dLbls>
            <c:dLbl>
              <c:idx val="0"/>
              <c:layout>
                <c:manualLayout>
                  <c:x val="-0.1466363188976379"/>
                  <c:y val="-9.4311708801322336E-2"/>
                </c:manualLayout>
              </c:layout>
              <c:tx>
                <c:rich>
                  <a:bodyPr/>
                  <a:lstStyle/>
                  <a:p>
                    <a:fld id="{4D6BB4A3-B382-441E-9ED5-6DCB303A949F}" type="CATEGORYNAME">
                      <a:rPr lang="en-US">
                        <a:solidFill>
                          <a:schemeClr val="bg1"/>
                        </a:solidFill>
                      </a:rPr>
                      <a:pPr/>
                      <a:t>[CATEGORY NAME]</a:t>
                    </a:fld>
                    <a:r>
                      <a:rPr lang="en-US" baseline="0">
                        <a:solidFill>
                          <a:schemeClr val="bg1"/>
                        </a:solidFill>
                      </a:rPr>
                      <a:t>
</a:t>
                    </a:r>
                    <a:fld id="{74EED943-1EC7-4C87-BE57-CF8608FF0EC0}" type="PERCENTAGE">
                      <a:rPr lang="en-US" baseline="0">
                        <a:solidFill>
                          <a:schemeClr val="bg1"/>
                        </a:solidFill>
                      </a:rPr>
                      <a:pPr/>
                      <a:t>[PERCENTAGE]</a:t>
                    </a:fld>
                    <a:endParaRPr lang="en-US" baseline="0">
                      <a:solidFill>
                        <a:schemeClr val="bg1"/>
                      </a:solidFill>
                    </a:endParaRPr>
                  </a:p>
                </c:rich>
              </c:tx>
              <c:dLblPos val="bestFit"/>
              <c:showLegendKey val="0"/>
              <c:showVal val="0"/>
              <c:showCatName val="1"/>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9012-481F-B9FB-BD8481BE8060}"/>
                </c:ext>
              </c:extLst>
            </c:dLbl>
            <c:dLbl>
              <c:idx val="1"/>
              <c:layout>
                <c:manualLayout>
                  <c:x val="2.4477952755905513E-2"/>
                  <c:y val="-0.17890226956924493"/>
                </c:manualLayout>
              </c:layout>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3-9012-481F-B9FB-BD8481BE8060}"/>
                </c:ext>
              </c:extLst>
            </c:dLbl>
            <c:dLbl>
              <c:idx val="2"/>
              <c:layout>
                <c:manualLayout>
                  <c:x val="0.20711808973097112"/>
                  <c:y val="-4.945554261673122E-2"/>
                </c:manualLayout>
              </c:layout>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5-9012-481F-B9FB-BD8481BE8060}"/>
                </c:ext>
              </c:extLst>
            </c:dLbl>
            <c:dLbl>
              <c:idx val="3"/>
              <c:layout>
                <c:manualLayout>
                  <c:x val="0.1322129921259842"/>
                  <c:y val="0.19201096186506095"/>
                </c:manualLayout>
              </c:layout>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7-9012-481F-B9FB-BD8481BE8060}"/>
                </c:ext>
              </c:extLst>
            </c:dLbl>
            <c:dLbl>
              <c:idx val="4"/>
              <c:layout>
                <c:manualLayout>
                  <c:x val="-0.10073213992782154"/>
                  <c:y val="0.15972450321175014"/>
                </c:manualLayout>
              </c:layout>
              <c:dLblPos val="bestFit"/>
              <c:showLegendKey val="0"/>
              <c:showVal val="0"/>
              <c:showCatName val="1"/>
              <c:showSerName val="0"/>
              <c:showPercent val="1"/>
              <c:showBubbleSize val="0"/>
              <c:extLst>
                <c:ext xmlns:c15="http://schemas.microsoft.com/office/drawing/2012/chart" uri="{CE6537A1-D6FC-4f65-9D91-7224C49458BB}">
                  <c15:layout>
                    <c:manualLayout>
                      <c:w val="9.3632812499999982E-2"/>
                      <c:h val="8.9593178317869338E-2"/>
                    </c:manualLayout>
                  </c15:layout>
                </c:ext>
                <c:ext xmlns:c16="http://schemas.microsoft.com/office/drawing/2014/chart" uri="{C3380CC4-5D6E-409C-BE32-E72D297353CC}">
                  <c16:uniqueId val="{00000009-9012-481F-B9FB-BD8481BE8060}"/>
                </c:ext>
              </c:extLst>
            </c:dLbl>
            <c:numFmt formatCode="0.00%" sourceLinked="0"/>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chemeClr val="bg1"/>
                    </a:solidFill>
                    <a:latin typeface="+mn-lt"/>
                    <a:ea typeface="+mn-ea"/>
                    <a:cs typeface="+mn-cs"/>
                  </a:defRPr>
                </a:pPr>
                <a:endParaRPr lang="en-US"/>
              </a:p>
            </c:txPr>
            <c:dLblPos val="inEnd"/>
            <c:showLegendKey val="0"/>
            <c:showVal val="0"/>
            <c:showCatName val="1"/>
            <c:showSerName val="0"/>
            <c:showPercent val="1"/>
            <c:showBubbleSize val="0"/>
            <c:showLeaderLines val="0"/>
            <c:extLst>
              <c:ext xmlns:c15="http://schemas.microsoft.com/office/drawing/2012/chart" uri="{CE6537A1-D6FC-4f65-9D91-7224C49458BB}"/>
            </c:extLst>
          </c:dLbls>
          <c:cat>
            <c:strRef>
              <c:f>Sheet1!$A$2:$A$6</c:f>
              <c:strCache>
                <c:ptCount val="5"/>
                <c:pt idx="0">
                  <c:v>animals</c:v>
                </c:pt>
                <c:pt idx="1">
                  <c:v>science</c:v>
                </c:pt>
                <c:pt idx="2">
                  <c:v>healthy eating</c:v>
                </c:pt>
                <c:pt idx="3">
                  <c:v>technology</c:v>
                </c:pt>
                <c:pt idx="4">
                  <c:v>food</c:v>
                </c:pt>
              </c:strCache>
            </c:strRef>
          </c:cat>
          <c:val>
            <c:numRef>
              <c:f>Sheet1!$B$2:$B$6</c:f>
              <c:numCache>
                <c:formatCode>General</c:formatCode>
                <c:ptCount val="5"/>
                <c:pt idx="0">
                  <c:v>74965</c:v>
                </c:pt>
                <c:pt idx="1">
                  <c:v>71168</c:v>
                </c:pt>
                <c:pt idx="2">
                  <c:v>69339</c:v>
                </c:pt>
                <c:pt idx="3">
                  <c:v>68738</c:v>
                </c:pt>
                <c:pt idx="4">
                  <c:v>66676</c:v>
                </c:pt>
              </c:numCache>
            </c:numRef>
          </c:val>
          <c:extLst>
            <c:ext xmlns:c16="http://schemas.microsoft.com/office/drawing/2014/chart" uri="{C3380CC4-5D6E-409C-BE32-E72D297353CC}">
              <c16:uniqueId val="{0000000A-9012-481F-B9FB-BD8481BE8060}"/>
            </c:ext>
          </c:extLst>
        </c:ser>
        <c:dLbls>
          <c:dLblPos val="inEnd"/>
          <c:showLegendKey val="0"/>
          <c:showVal val="1"/>
          <c:showCatName val="0"/>
          <c:showSerName val="0"/>
          <c:showPercent val="0"/>
          <c:showBubbleSize val="0"/>
          <c:showLeaderLines val="0"/>
        </c:dLbls>
        <c:firstSliceAng val="75"/>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08.02.2023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08.02.2023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a:t>
            </a:fld>
            <a:endParaRPr lang="cs-CZ"/>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08.02.2023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As much as this analysis was insightful, we are ready to take it to the next stage and we have the expertise within Accenture to help you realize these kinds of insights in production across your organization and in real-time. We would love to help you with this.</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10</a:t>
            </a:fld>
            <a:endParaRPr lang="cs-CZ"/>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08.02.2023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11</a:t>
            </a:fld>
            <a:endParaRPr lang="cs-CZ"/>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08.02.2023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2</a:t>
            </a:fld>
            <a:endParaRPr lang="cs-CZ"/>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08.02.2023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3</a:t>
            </a:fld>
            <a:endParaRPr lang="cs-CZ"/>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08.02.2023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4</a:t>
            </a:fld>
            <a:endParaRPr lang="cs-CZ"/>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08.02.2023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5</a:t>
            </a:fld>
            <a:endParaRPr lang="cs-CZ"/>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08.02.2023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6</a:t>
            </a:fld>
            <a:endParaRPr lang="cs-CZ"/>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08.02.2023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7</a:t>
            </a:fld>
            <a:endParaRPr lang="cs-CZ"/>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08.02.2023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8</a:t>
            </a:fld>
            <a:endParaRPr lang="cs-CZ"/>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08.02.2023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9</a:t>
            </a:fld>
            <a:endParaRPr lang="cs-CZ"/>
          </a:p>
        </p:txBody>
      </p:sp>
    </p:spTree>
    <p:extLst>
      <p:ext uri="{BB962C8B-B14F-4D97-AF65-F5344CB8AC3E}">
        <p14:creationId xmlns:p14="http://schemas.microsoft.com/office/powerpoint/2010/main" val="7847306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92808" y="1138428"/>
            <a:ext cx="14127480" cy="6062472"/>
          </a:xfrm>
        </p:spPr>
        <p:txBody>
          <a:bodyPr anchor="b">
            <a:normAutofit/>
          </a:bodyPr>
          <a:lstStyle>
            <a:lvl1pPr algn="l">
              <a:lnSpc>
                <a:spcPct val="85000"/>
              </a:lnSpc>
              <a:defRPr sz="10800"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1892808" y="7200900"/>
            <a:ext cx="14127480" cy="2537460"/>
          </a:xfrm>
        </p:spPr>
        <p:txBody>
          <a:bodyPr>
            <a:normAutofit/>
          </a:bodyPr>
          <a:lstStyle>
            <a:lvl1pPr marL="0" indent="0" algn="l">
              <a:buNone/>
              <a:defRPr sz="3300" baseline="0">
                <a:solidFill>
                  <a:schemeClr val="tx1">
                    <a:lumMod val="75000"/>
                  </a:schemeClr>
                </a:solidFill>
              </a:defRPr>
            </a:lvl1pPr>
            <a:lvl2pPr marL="685800" indent="0" algn="ctr">
              <a:buNone/>
              <a:defRPr sz="3300"/>
            </a:lvl2pPr>
            <a:lvl3pPr marL="1371600" indent="0" algn="ctr">
              <a:buNone/>
              <a:defRPr sz="3300"/>
            </a:lvl3pPr>
            <a:lvl4pPr marL="2057400" indent="0" algn="ctr">
              <a:buNone/>
              <a:defRPr sz="3000"/>
            </a:lvl4pPr>
            <a:lvl5pPr marL="2743200" indent="0" algn="ctr">
              <a:buNone/>
              <a:defRPr sz="3000"/>
            </a:lvl5pPr>
            <a:lvl6pPr marL="3429000" indent="0" algn="ctr">
              <a:buNone/>
              <a:defRPr sz="3000"/>
            </a:lvl6pPr>
            <a:lvl7pPr marL="4114800" indent="0" algn="ctr">
              <a:buNone/>
              <a:defRPr sz="3000"/>
            </a:lvl7pPr>
            <a:lvl8pPr marL="4800600" indent="0" algn="ctr">
              <a:buNone/>
              <a:defRPr sz="3000"/>
            </a:lvl8pPr>
            <a:lvl9pPr marL="5486400" indent="0" algn="ctr">
              <a:buNone/>
              <a:defRPr sz="3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1D8BD707-D9CF-40AE-B4C6-C98DA3205C09}" type="datetimeFigureOut">
              <a:rPr lang="en-US" smtClean="0"/>
              <a:pPr/>
              <a:t>2/8/2023</a:t>
            </a:fld>
            <a:endParaRPr lang="en-US"/>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tx1">
                    <a:lumMod val="65000"/>
                  </a:schemeClr>
                </a:solidFill>
              </a:defRPr>
            </a:lvl1pPr>
          </a:lstStyle>
          <a:p>
            <a:fld id="{B6F15528-21DE-4FAA-801E-634DDDAF4B2B}" type="slidenum">
              <a:rPr lang="en-US" smtClean="0"/>
              <a:pPr/>
              <a:t>‹#›</a:t>
            </a:fld>
            <a:endParaRPr lang="en-US"/>
          </a:p>
        </p:txBody>
      </p:sp>
      <p:sp>
        <p:nvSpPr>
          <p:cNvPr id="7" name="Rectangle 6"/>
          <p:cNvSpPr/>
          <p:nvPr/>
        </p:nvSpPr>
        <p:spPr>
          <a:xfrm>
            <a:off x="0" y="0"/>
            <a:ext cx="685800" cy="10287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814756930"/>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7994403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2973050" y="571500"/>
            <a:ext cx="3714750" cy="884634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3000" y="571500"/>
            <a:ext cx="11601450" cy="884634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1649530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4239877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892808" y="1138428"/>
            <a:ext cx="14127480" cy="6062472"/>
          </a:xfrm>
        </p:spPr>
        <p:txBody>
          <a:bodyPr anchor="b">
            <a:normAutofit/>
          </a:bodyPr>
          <a:lstStyle>
            <a:lvl1pPr>
              <a:lnSpc>
                <a:spcPct val="85000"/>
              </a:lnSpc>
              <a:defRPr sz="10800" b="0"/>
            </a:lvl1pPr>
          </a:lstStyle>
          <a:p>
            <a:r>
              <a:rPr lang="en-US"/>
              <a:t>Click to edit Master title style</a:t>
            </a:r>
            <a:endParaRPr lang="en-US" dirty="0"/>
          </a:p>
        </p:txBody>
      </p:sp>
      <p:sp>
        <p:nvSpPr>
          <p:cNvPr id="3" name="Text Placeholder 2"/>
          <p:cNvSpPr>
            <a:spLocks noGrp="1"/>
          </p:cNvSpPr>
          <p:nvPr>
            <p:ph type="body" idx="1"/>
          </p:nvPr>
        </p:nvSpPr>
        <p:spPr>
          <a:xfrm>
            <a:off x="1892808" y="7200900"/>
            <a:ext cx="14127480" cy="2537460"/>
          </a:xfrm>
        </p:spPr>
        <p:txBody>
          <a:bodyPr anchor="t">
            <a:normAutofit/>
          </a:bodyPr>
          <a:lstStyle>
            <a:lvl1pPr marL="0" indent="0">
              <a:buNone/>
              <a:defRPr sz="3300">
                <a:solidFill>
                  <a:schemeClr val="tx1">
                    <a:lumMod val="65000"/>
                    <a:lumOff val="35000"/>
                  </a:schemeClr>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
        <p:nvSpPr>
          <p:cNvPr id="7" name="Rectangle 6"/>
          <p:cNvSpPr/>
          <p:nvPr/>
        </p:nvSpPr>
        <p:spPr>
          <a:xfrm>
            <a:off x="0" y="0"/>
            <a:ext cx="685800" cy="10287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7773151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892808" y="2743201"/>
            <a:ext cx="6720840" cy="6527006"/>
          </a:xfrm>
        </p:spPr>
        <p:txBody>
          <a:bodyPr/>
          <a:lstStyle>
            <a:lvl1pPr>
              <a:defRPr sz="2700"/>
            </a:lvl1pPr>
            <a:lvl2pPr>
              <a:defRPr sz="2400"/>
            </a:lvl2pPr>
            <a:lvl3pPr>
              <a:defRPr sz="21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9189720" y="2743201"/>
            <a:ext cx="6720840" cy="6527006"/>
          </a:xfrm>
        </p:spPr>
        <p:txBody>
          <a:bodyPr/>
          <a:lstStyle>
            <a:lvl1pPr>
              <a:defRPr sz="2700"/>
            </a:lvl1pPr>
            <a:lvl2pPr>
              <a:defRPr sz="2400"/>
            </a:lvl2pPr>
            <a:lvl3pPr>
              <a:defRPr sz="21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D8BD707-D9CF-40AE-B4C6-C98DA3205C09}" type="datetimeFigureOut">
              <a:rPr lang="en-US" smtClean="0"/>
              <a:pPr/>
              <a:t>2/8/2023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0125919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892808" y="2570483"/>
            <a:ext cx="6720840" cy="1097280"/>
          </a:xfrm>
        </p:spPr>
        <p:txBody>
          <a:bodyPr anchor="b">
            <a:normAutofit/>
          </a:bodyPr>
          <a:lstStyle>
            <a:lvl1pPr marL="0" indent="0">
              <a:spcBef>
                <a:spcPts val="0"/>
              </a:spcBef>
              <a:buNone/>
              <a:defRPr sz="3000" b="0">
                <a:solidFill>
                  <a:schemeClr val="tx2"/>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4" name="Content Placeholder 3"/>
          <p:cNvSpPr>
            <a:spLocks noGrp="1"/>
          </p:cNvSpPr>
          <p:nvPr>
            <p:ph sz="half" idx="2"/>
          </p:nvPr>
        </p:nvSpPr>
        <p:spPr>
          <a:xfrm>
            <a:off x="1892808" y="3761325"/>
            <a:ext cx="6720840" cy="5496975"/>
          </a:xfrm>
        </p:spPr>
        <p:txBody>
          <a:bodyPr/>
          <a:lstStyle>
            <a:lvl1pPr>
              <a:defRPr sz="2700"/>
            </a:lvl1pPr>
            <a:lvl2pPr>
              <a:defRPr sz="2400"/>
            </a:lvl2pPr>
            <a:lvl3pPr>
              <a:defRPr sz="21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9189720" y="2570483"/>
            <a:ext cx="6720840" cy="1097280"/>
          </a:xfrm>
        </p:spPr>
        <p:txBody>
          <a:bodyPr anchor="b">
            <a:normAutofit/>
          </a:bodyPr>
          <a:lstStyle>
            <a:lvl1pPr marL="0" indent="0">
              <a:lnSpc>
                <a:spcPct val="95000"/>
              </a:lnSpc>
              <a:spcBef>
                <a:spcPts val="0"/>
              </a:spcBef>
              <a:buNone/>
              <a:defRPr lang="en-US" sz="3000" b="0" kern="1200" dirty="0">
                <a:solidFill>
                  <a:schemeClr val="tx2"/>
                </a:solidFill>
                <a:latin typeface="+mn-lt"/>
                <a:ea typeface="+mn-ea"/>
                <a:cs typeface="+mn-cs"/>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marL="0" lvl="0" indent="0" algn="l" defTabSz="1371600" rtl="0" eaLnBrk="1" latinLnBrk="0" hangingPunct="1">
              <a:lnSpc>
                <a:spcPct val="90000"/>
              </a:lnSpc>
              <a:spcBef>
                <a:spcPts val="3000"/>
              </a:spcBef>
              <a:buFontTx/>
              <a:buNone/>
            </a:pPr>
            <a:r>
              <a:rPr lang="en-US"/>
              <a:t>Click to edit Master text styles</a:t>
            </a:r>
          </a:p>
        </p:txBody>
      </p:sp>
      <p:sp>
        <p:nvSpPr>
          <p:cNvPr id="6" name="Content Placeholder 5"/>
          <p:cNvSpPr>
            <a:spLocks noGrp="1"/>
          </p:cNvSpPr>
          <p:nvPr>
            <p:ph sz="quarter" idx="4"/>
          </p:nvPr>
        </p:nvSpPr>
        <p:spPr>
          <a:xfrm>
            <a:off x="9189720" y="3761325"/>
            <a:ext cx="6720840" cy="5496975"/>
          </a:xfrm>
        </p:spPr>
        <p:txBody>
          <a:bodyPr/>
          <a:lstStyle>
            <a:lvl1pPr>
              <a:defRPr sz="2700"/>
            </a:lvl1pPr>
            <a:lvl2pPr>
              <a:defRPr sz="2400"/>
            </a:lvl2pPr>
            <a:lvl3pPr>
              <a:defRPr sz="21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D8BD707-D9CF-40AE-B4C6-C98DA3205C09}" type="datetimeFigureOut">
              <a:rPr lang="en-US" smtClean="0"/>
              <a:pPr/>
              <a:t>2/8/2023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7100780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D8BD707-D9CF-40AE-B4C6-C98DA3205C09}" type="datetimeFigureOut">
              <a:rPr lang="en-US" smtClean="0"/>
              <a:pPr/>
              <a:t>2/8/2023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6612052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2/8/2023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3964921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61872" y="685801"/>
            <a:ext cx="4800600" cy="2400296"/>
          </a:xfrm>
        </p:spPr>
        <p:txBody>
          <a:bodyPr anchor="b">
            <a:normAutofit/>
          </a:bodyPr>
          <a:lstStyle>
            <a:lvl1pPr>
              <a:defRPr sz="4800" b="0" baseline="0"/>
            </a:lvl1pPr>
          </a:lstStyle>
          <a:p>
            <a:r>
              <a:rPr lang="en-US"/>
              <a:t>Click to edit Master title style</a:t>
            </a:r>
            <a:endParaRPr lang="en-US" dirty="0"/>
          </a:p>
        </p:txBody>
      </p:sp>
      <p:sp>
        <p:nvSpPr>
          <p:cNvPr id="3" name="Content Placeholder 2"/>
          <p:cNvSpPr>
            <a:spLocks noGrp="1"/>
          </p:cNvSpPr>
          <p:nvPr>
            <p:ph idx="1"/>
          </p:nvPr>
        </p:nvSpPr>
        <p:spPr>
          <a:xfrm>
            <a:off x="6756401" y="1028700"/>
            <a:ext cx="9118599" cy="8229600"/>
          </a:xfrm>
        </p:spPr>
        <p:txBody>
          <a:bodyPr/>
          <a:lstStyle>
            <a:lvl1pPr>
              <a:defRPr sz="30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61872" y="3149602"/>
            <a:ext cx="4800600" cy="5715002"/>
          </a:xfrm>
        </p:spPr>
        <p:txBody>
          <a:bodyPr>
            <a:normAutofit/>
          </a:bodyPr>
          <a:lstStyle>
            <a:lvl1pPr marL="0" indent="0">
              <a:lnSpc>
                <a:spcPct val="114000"/>
              </a:lnSpc>
              <a:spcBef>
                <a:spcPts val="1200"/>
              </a:spcBef>
              <a:buNone/>
              <a:defRPr sz="195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089533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7658100"/>
            <a:ext cx="16939260" cy="26289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371600" y="7886700"/>
            <a:ext cx="14973300" cy="1371600"/>
          </a:xfrm>
        </p:spPr>
        <p:txBody>
          <a:bodyPr anchor="b">
            <a:normAutofit/>
          </a:bodyPr>
          <a:lstStyle>
            <a:lvl1pPr>
              <a:defRPr sz="4200" b="0">
                <a:solidFill>
                  <a:schemeClr val="bg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6939260" cy="7693385"/>
          </a:xfrm>
          <a:solidFill>
            <a:schemeClr val="accent1"/>
          </a:solidFill>
        </p:spPr>
        <p:txBody>
          <a:bodyPr anchor="t"/>
          <a:lstStyle>
            <a:lvl1pPr marL="0" indent="0">
              <a:buNone/>
              <a:defRPr sz="4800">
                <a:solidFill>
                  <a:schemeClr val="bg1"/>
                </a:solidFill>
              </a:defRPr>
            </a:lvl1pPr>
            <a:lvl2pPr marL="685800" indent="0">
              <a:buNone/>
              <a:defRPr sz="4200"/>
            </a:lvl2pPr>
            <a:lvl3pPr marL="1371600" indent="0">
              <a:buNone/>
              <a:defRPr sz="3600"/>
            </a:lvl3pPr>
            <a:lvl4pPr marL="2057400" indent="0">
              <a:buNone/>
              <a:defRPr sz="3000"/>
            </a:lvl4pPr>
            <a:lvl5pPr marL="2743200" indent="0">
              <a:buNone/>
              <a:defRPr sz="3000"/>
            </a:lvl5pPr>
            <a:lvl6pPr marL="3429000" indent="0">
              <a:buNone/>
              <a:defRPr sz="3000"/>
            </a:lvl6pPr>
            <a:lvl7pPr marL="4114800" indent="0">
              <a:buNone/>
              <a:defRPr sz="3000"/>
            </a:lvl7pPr>
            <a:lvl8pPr marL="4800600" indent="0">
              <a:buNone/>
              <a:defRPr sz="3000"/>
            </a:lvl8pPr>
            <a:lvl9pPr marL="5486400" indent="0">
              <a:buNone/>
              <a:defRPr sz="3000"/>
            </a:lvl9pPr>
          </a:lstStyle>
          <a:p>
            <a:r>
              <a:rPr lang="en-US"/>
              <a:t>Click icon to add picture</a:t>
            </a:r>
            <a:endParaRPr lang="en-US" dirty="0"/>
          </a:p>
        </p:txBody>
      </p:sp>
      <p:sp>
        <p:nvSpPr>
          <p:cNvPr id="4" name="Text Placeholder 3"/>
          <p:cNvSpPr>
            <a:spLocks noGrp="1"/>
          </p:cNvSpPr>
          <p:nvPr>
            <p:ph type="body" sz="half" idx="2"/>
          </p:nvPr>
        </p:nvSpPr>
        <p:spPr>
          <a:xfrm>
            <a:off x="1371600" y="9162884"/>
            <a:ext cx="14973300" cy="895517"/>
          </a:xfrm>
        </p:spPr>
        <p:txBody>
          <a:bodyPr>
            <a:normAutofit/>
          </a:bodyPr>
          <a:lstStyle>
            <a:lvl1pPr marL="0" indent="0">
              <a:lnSpc>
                <a:spcPct val="100000"/>
              </a:lnSpc>
              <a:spcBef>
                <a:spcPts val="1200"/>
              </a:spcBef>
              <a:buNone/>
              <a:defRPr sz="1950">
                <a:solidFill>
                  <a:schemeClr val="bg1">
                    <a:lumMod val="85000"/>
                  </a:schemeClr>
                </a:solidFill>
              </a:defRPr>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8334858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6939260" y="0"/>
            <a:ext cx="1371600" cy="10287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892808" y="548640"/>
            <a:ext cx="14538960" cy="1988343"/>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892808" y="2743201"/>
            <a:ext cx="12893040" cy="652700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16200000">
            <a:off x="16196314" y="1497806"/>
            <a:ext cx="2857499" cy="547688"/>
          </a:xfrm>
          <a:prstGeom prst="rect">
            <a:avLst/>
          </a:prstGeom>
        </p:spPr>
        <p:txBody>
          <a:bodyPr vert="horz" lIns="91440" tIns="45720" rIns="91440" bIns="45720" rtlCol="0" anchor="ctr"/>
          <a:lstStyle>
            <a:lvl1pPr algn="r">
              <a:defRPr sz="1575" b="0">
                <a:solidFill>
                  <a:schemeClr val="tx2">
                    <a:lumMod val="20000"/>
                    <a:lumOff val="80000"/>
                  </a:schemeClr>
                </a:solidFill>
              </a:defRPr>
            </a:lvl1pPr>
          </a:lstStyle>
          <a:p>
            <a:fld id="{1D8BD707-D9CF-40AE-B4C6-C98DA3205C09}" type="datetimeFigureOut">
              <a:rPr lang="en-US" smtClean="0"/>
              <a:pPr/>
              <a:t>2/8/2023</a:t>
            </a:fld>
            <a:endParaRPr lang="en-US"/>
          </a:p>
        </p:txBody>
      </p:sp>
      <p:sp>
        <p:nvSpPr>
          <p:cNvPr id="5" name="Footer Placeholder 4"/>
          <p:cNvSpPr>
            <a:spLocks noGrp="1"/>
          </p:cNvSpPr>
          <p:nvPr>
            <p:ph type="ftr" sz="quarter" idx="3"/>
          </p:nvPr>
        </p:nvSpPr>
        <p:spPr>
          <a:xfrm rot="16200000">
            <a:off x="14939012" y="6069806"/>
            <a:ext cx="5372100" cy="547688"/>
          </a:xfrm>
          <a:prstGeom prst="rect">
            <a:avLst/>
          </a:prstGeom>
        </p:spPr>
        <p:txBody>
          <a:bodyPr vert="horz" lIns="91440" tIns="45720" rIns="91440" bIns="45720" rtlCol="0" anchor="ctr"/>
          <a:lstStyle>
            <a:lvl1pPr algn="l">
              <a:defRPr sz="1575">
                <a:solidFill>
                  <a:schemeClr val="tx2">
                    <a:lumMod val="20000"/>
                    <a:lumOff val="80000"/>
                  </a:schemeClr>
                </a:solidFill>
              </a:defRPr>
            </a:lvl1pPr>
          </a:lstStyle>
          <a:p>
            <a:endParaRPr lang="en-US"/>
          </a:p>
        </p:txBody>
      </p:sp>
      <p:sp>
        <p:nvSpPr>
          <p:cNvPr id="6" name="Slide Number Placeholder 5"/>
          <p:cNvSpPr>
            <a:spLocks noGrp="1"/>
          </p:cNvSpPr>
          <p:nvPr>
            <p:ph type="sldNum" sz="quarter" idx="4"/>
          </p:nvPr>
        </p:nvSpPr>
        <p:spPr>
          <a:xfrm>
            <a:off x="16939260" y="9258301"/>
            <a:ext cx="1371600" cy="890588"/>
          </a:xfrm>
          <a:prstGeom prst="rect">
            <a:avLst/>
          </a:prstGeom>
        </p:spPr>
        <p:txBody>
          <a:bodyPr vert="horz" lIns="45720" tIns="45720" rIns="45720" bIns="45720" rtlCol="0" anchor="ctr">
            <a:normAutofit/>
          </a:bodyPr>
          <a:lstStyle>
            <a:lvl1pPr algn="ctr">
              <a:defRPr sz="5400">
                <a:solidFill>
                  <a:schemeClr val="tx2">
                    <a:lumMod val="60000"/>
                    <a:lumOff val="40000"/>
                  </a:schemeClr>
                </a:solidFill>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819109345"/>
      </p:ext>
    </p:extLst>
  </p:cSld>
  <p:clrMap bg1="lt1" tx1="dk1" bg2="lt2" tx2="dk2" accent1="accent1" accent2="accent2" accent3="accent3" accent4="accent4" accent5="accent5" accent6="accent6" hlink="hlink" folHlink="folHlink"/>
  <p:sldLayoutIdLst>
    <p:sldLayoutId id="2147483849" r:id="rId1"/>
    <p:sldLayoutId id="2147483850" r:id="rId2"/>
    <p:sldLayoutId id="2147483851" r:id="rId3"/>
    <p:sldLayoutId id="2147483852" r:id="rId4"/>
    <p:sldLayoutId id="2147483853" r:id="rId5"/>
    <p:sldLayoutId id="2147483854" r:id="rId6"/>
    <p:sldLayoutId id="2147483855" r:id="rId7"/>
    <p:sldLayoutId id="2147483856" r:id="rId8"/>
    <p:sldLayoutId id="2147483857" r:id="rId9"/>
    <p:sldLayoutId id="2147483858" r:id="rId10"/>
    <p:sldLayoutId id="2147483859" r:id="rId11"/>
  </p:sldLayoutIdLst>
  <p:txStyles>
    <p:titleStyle>
      <a:lvl1pPr algn="l" defTabSz="1371600" rtl="0" eaLnBrk="1" latinLnBrk="0" hangingPunct="1">
        <a:lnSpc>
          <a:spcPct val="90000"/>
        </a:lnSpc>
        <a:spcBef>
          <a:spcPct val="0"/>
        </a:spcBef>
        <a:buNone/>
        <a:defRPr sz="6600" kern="1200" spc="-75" baseline="0">
          <a:solidFill>
            <a:schemeClr val="tx1"/>
          </a:solidFill>
          <a:latin typeface="+mj-lt"/>
          <a:ea typeface="+mj-ea"/>
          <a:cs typeface="+mj-cs"/>
        </a:defRPr>
      </a:lvl1pPr>
    </p:titleStyle>
    <p:bodyStyle>
      <a:lvl1pPr marL="274320" indent="-274320" algn="l" defTabSz="1371600" rtl="0" eaLnBrk="1" latinLnBrk="0" hangingPunct="1">
        <a:lnSpc>
          <a:spcPct val="95000"/>
        </a:lnSpc>
        <a:spcBef>
          <a:spcPts val="2100"/>
        </a:spcBef>
        <a:spcAft>
          <a:spcPts val="300"/>
        </a:spcAft>
        <a:buClr>
          <a:schemeClr val="accent1"/>
        </a:buClr>
        <a:buSzPct val="80000"/>
        <a:buFont typeface="Arial" pitchFamily="34" charset="0"/>
        <a:buChar char="•"/>
        <a:defRPr sz="2700" kern="1200" spc="15" baseline="0">
          <a:solidFill>
            <a:schemeClr val="tx1"/>
          </a:solidFill>
          <a:latin typeface="+mn-lt"/>
          <a:ea typeface="+mn-ea"/>
          <a:cs typeface="+mn-cs"/>
        </a:defRPr>
      </a:lvl1pPr>
      <a:lvl2pPr marL="685800" indent="-274320" algn="l" defTabSz="1371600" rtl="0" eaLnBrk="1" latinLnBrk="0" hangingPunct="1">
        <a:lnSpc>
          <a:spcPct val="90000"/>
        </a:lnSpc>
        <a:spcBef>
          <a:spcPts val="450"/>
        </a:spcBef>
        <a:spcAft>
          <a:spcPts val="450"/>
        </a:spcAft>
        <a:buClr>
          <a:schemeClr val="accent1"/>
        </a:buClr>
        <a:buFont typeface="Wingdings 2" pitchFamily="18" charset="2"/>
        <a:buChar char=""/>
        <a:defRPr sz="2400" kern="1200">
          <a:solidFill>
            <a:schemeClr val="tx1">
              <a:lumMod val="85000"/>
              <a:lumOff val="15000"/>
            </a:schemeClr>
          </a:solidFill>
          <a:latin typeface="+mn-lt"/>
          <a:ea typeface="+mn-ea"/>
          <a:cs typeface="+mn-cs"/>
        </a:defRPr>
      </a:lvl2pPr>
      <a:lvl3pPr marL="1097280" indent="-274320" algn="l" defTabSz="1371600" rtl="0" eaLnBrk="1" latinLnBrk="0" hangingPunct="1">
        <a:lnSpc>
          <a:spcPct val="90000"/>
        </a:lnSpc>
        <a:spcBef>
          <a:spcPts val="450"/>
        </a:spcBef>
        <a:spcAft>
          <a:spcPts val="450"/>
        </a:spcAft>
        <a:buClr>
          <a:schemeClr val="accent1"/>
        </a:buClr>
        <a:buFont typeface="Wingdings 2" pitchFamily="18" charset="2"/>
        <a:buChar char=""/>
        <a:defRPr sz="2100" kern="1200">
          <a:solidFill>
            <a:schemeClr val="tx1">
              <a:lumMod val="85000"/>
              <a:lumOff val="15000"/>
            </a:schemeClr>
          </a:solidFill>
          <a:latin typeface="+mn-lt"/>
          <a:ea typeface="+mn-ea"/>
          <a:cs typeface="+mn-cs"/>
        </a:defRPr>
      </a:lvl3pPr>
      <a:lvl4pPr marL="1508760" indent="-274320" algn="l" defTabSz="1371600" rtl="0" eaLnBrk="1" latinLnBrk="0" hangingPunct="1">
        <a:lnSpc>
          <a:spcPct val="90000"/>
        </a:lnSpc>
        <a:spcBef>
          <a:spcPts val="450"/>
        </a:spcBef>
        <a:spcAft>
          <a:spcPts val="450"/>
        </a:spcAft>
        <a:buClr>
          <a:schemeClr val="accent1"/>
        </a:buClr>
        <a:buFont typeface="Wingdings 2" pitchFamily="18" charset="2"/>
        <a:buChar char=""/>
        <a:defRPr sz="2100" kern="1200">
          <a:solidFill>
            <a:schemeClr val="tx1">
              <a:lumMod val="85000"/>
              <a:lumOff val="15000"/>
            </a:schemeClr>
          </a:solidFill>
          <a:latin typeface="+mn-lt"/>
          <a:ea typeface="+mn-ea"/>
          <a:cs typeface="+mn-cs"/>
        </a:defRPr>
      </a:lvl4pPr>
      <a:lvl5pPr marL="1920240" indent="-274320" algn="l" defTabSz="1371600" rtl="0" eaLnBrk="1" latinLnBrk="0" hangingPunct="1">
        <a:lnSpc>
          <a:spcPct val="90000"/>
        </a:lnSpc>
        <a:spcBef>
          <a:spcPts val="450"/>
        </a:spcBef>
        <a:spcAft>
          <a:spcPts val="450"/>
        </a:spcAft>
        <a:buClr>
          <a:schemeClr val="accent1"/>
        </a:buClr>
        <a:buFont typeface="Wingdings 2" pitchFamily="18" charset="2"/>
        <a:buChar char=""/>
        <a:defRPr sz="2100" kern="1200">
          <a:solidFill>
            <a:schemeClr val="tx1">
              <a:lumMod val="85000"/>
              <a:lumOff val="15000"/>
            </a:schemeClr>
          </a:solidFill>
          <a:latin typeface="+mn-lt"/>
          <a:ea typeface="+mn-ea"/>
          <a:cs typeface="+mn-cs"/>
        </a:defRPr>
      </a:lvl5pPr>
      <a:lvl6pPr marL="2400000" indent="-342900" algn="l" defTabSz="1371600" rtl="0" eaLnBrk="1" latinLnBrk="0" hangingPunct="1">
        <a:lnSpc>
          <a:spcPct val="90000"/>
        </a:lnSpc>
        <a:spcBef>
          <a:spcPts val="450"/>
        </a:spcBef>
        <a:spcAft>
          <a:spcPts val="450"/>
        </a:spcAft>
        <a:buClr>
          <a:schemeClr val="accent1"/>
        </a:buClr>
        <a:buFont typeface="Wingdings 2" pitchFamily="18" charset="2"/>
        <a:buChar char=""/>
        <a:defRPr sz="2100" kern="1200">
          <a:solidFill>
            <a:schemeClr val="tx1">
              <a:lumMod val="85000"/>
              <a:lumOff val="15000"/>
            </a:schemeClr>
          </a:solidFill>
          <a:latin typeface="+mn-lt"/>
          <a:ea typeface="+mn-ea"/>
          <a:cs typeface="+mn-cs"/>
        </a:defRPr>
      </a:lvl6pPr>
      <a:lvl7pPr marL="2850000" indent="-342900" algn="l" defTabSz="1371600" rtl="0" eaLnBrk="1" latinLnBrk="0" hangingPunct="1">
        <a:lnSpc>
          <a:spcPct val="90000"/>
        </a:lnSpc>
        <a:spcBef>
          <a:spcPts val="450"/>
        </a:spcBef>
        <a:spcAft>
          <a:spcPts val="450"/>
        </a:spcAft>
        <a:buClr>
          <a:schemeClr val="accent1"/>
        </a:buClr>
        <a:buFont typeface="Wingdings 2" pitchFamily="18" charset="2"/>
        <a:buChar char=""/>
        <a:defRPr sz="2100" kern="1200">
          <a:solidFill>
            <a:schemeClr val="tx1">
              <a:lumMod val="85000"/>
              <a:lumOff val="15000"/>
            </a:schemeClr>
          </a:solidFill>
          <a:latin typeface="+mn-lt"/>
          <a:ea typeface="+mn-ea"/>
          <a:cs typeface="+mn-cs"/>
        </a:defRPr>
      </a:lvl7pPr>
      <a:lvl8pPr marL="3300000" indent="-342900" algn="l" defTabSz="1371600" rtl="0" eaLnBrk="1" latinLnBrk="0" hangingPunct="1">
        <a:lnSpc>
          <a:spcPct val="90000"/>
        </a:lnSpc>
        <a:spcBef>
          <a:spcPts val="450"/>
        </a:spcBef>
        <a:spcAft>
          <a:spcPts val="450"/>
        </a:spcAft>
        <a:buClr>
          <a:schemeClr val="accent1"/>
        </a:buClr>
        <a:buFont typeface="Wingdings 2" pitchFamily="18" charset="2"/>
        <a:buChar char=""/>
        <a:defRPr sz="2100" kern="1200">
          <a:solidFill>
            <a:schemeClr val="tx1">
              <a:lumMod val="85000"/>
              <a:lumOff val="15000"/>
            </a:schemeClr>
          </a:solidFill>
          <a:latin typeface="+mn-lt"/>
          <a:ea typeface="+mn-ea"/>
          <a:cs typeface="+mn-cs"/>
        </a:defRPr>
      </a:lvl8pPr>
      <a:lvl9pPr marL="3750000" indent="-342900" algn="l" defTabSz="1371600" rtl="0" eaLnBrk="1" latinLnBrk="0" hangingPunct="1">
        <a:lnSpc>
          <a:spcPct val="90000"/>
        </a:lnSpc>
        <a:spcBef>
          <a:spcPts val="450"/>
        </a:spcBef>
        <a:spcAft>
          <a:spcPts val="450"/>
        </a:spcAft>
        <a:buClr>
          <a:schemeClr val="accent1"/>
        </a:buClr>
        <a:buFont typeface="Wingdings 2" pitchFamily="18" charset="2"/>
        <a:buChar char=""/>
        <a:defRPr sz="2100" kern="1200">
          <a:solidFill>
            <a:schemeClr val="tx1">
              <a:lumMod val="85000"/>
              <a:lumOff val="15000"/>
            </a:schemeClr>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8.sv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18.jpeg"/><Relationship Id="rId4" Type="http://schemas.openxmlformats.org/officeDocument/2006/relationships/image" Target="../media/image17.sv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20.sv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2.svg"/></Relationships>
</file>

<file path=ppt/slides/_rels/slide4.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6.svg"/><Relationship Id="rId9" Type="http://schemas.openxmlformats.org/officeDocument/2006/relationships/image" Target="../media/image12.jpe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5.jpe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4.jpeg"/><Relationship Id="rId5" Type="http://schemas.openxmlformats.org/officeDocument/2006/relationships/image" Target="../media/image13.jpeg"/><Relationship Id="rId4" Type="http://schemas.openxmlformats.org/officeDocument/2006/relationships/image" Target="../media/image8.sv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17.sv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chart" Target="../charts/chart1.xml"/><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8.sv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chart" Target="../charts/chart2.xml"/><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8.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sp>
        <p:nvSpPr>
          <p:cNvPr id="2" name="AutoShape 2"/>
          <p:cNvSpPr/>
          <p:nvPr/>
        </p:nvSpPr>
        <p:spPr>
          <a:xfrm>
            <a:off x="16394731" y="0"/>
            <a:ext cx="1893269" cy="10287000"/>
          </a:xfrm>
          <a:prstGeom prst="rect">
            <a:avLst/>
          </a:prstGeom>
          <a:solidFill>
            <a:srgbClr val="FFFFFF"/>
          </a:solidFill>
        </p:spPr>
      </p:sp>
      <p:grpSp>
        <p:nvGrpSpPr>
          <p:cNvPr id="3" name="Group 3"/>
          <p:cNvGrpSpPr/>
          <p:nvPr/>
        </p:nvGrpSpPr>
        <p:grpSpPr>
          <a:xfrm>
            <a:off x="6545735" y="406153"/>
            <a:ext cx="10042534" cy="9474693"/>
            <a:chOff x="0" y="0"/>
            <a:chExt cx="13390046" cy="12632924"/>
          </a:xfrm>
        </p:grpSpPr>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0"/>
              <a:ext cx="3005065" cy="2794710"/>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3279405"/>
              <a:ext cx="3005065" cy="2794710"/>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6558809"/>
              <a:ext cx="3005065" cy="2794710"/>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9838214"/>
              <a:ext cx="3005065" cy="2794710"/>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0"/>
              <a:ext cx="3005065" cy="2794710"/>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3279405"/>
              <a:ext cx="3005065" cy="2794710"/>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6558809"/>
              <a:ext cx="3005065" cy="2794710"/>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9838214"/>
              <a:ext cx="3005065" cy="2794710"/>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3005065" cy="2794710"/>
            </a:xfrm>
            <a:prstGeom prst="rect">
              <a:avLst/>
            </a:prstGeom>
          </p:spPr>
        </p:pic>
        <p:pic>
          <p:nvPicPr>
            <p:cNvPr id="13" name="Picture 1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279405"/>
              <a:ext cx="3005065" cy="2794710"/>
            </a:xfrm>
            <a:prstGeom prst="rect">
              <a:avLst/>
            </a:prstGeom>
          </p:spPr>
        </p:pic>
        <p:pic>
          <p:nvPicPr>
            <p:cNvPr id="14" name="Picture 1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558809"/>
              <a:ext cx="3005065" cy="2794710"/>
            </a:xfrm>
            <a:prstGeom prst="rect">
              <a:avLst/>
            </a:prstGeom>
          </p:spPr>
        </p:pic>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838214"/>
              <a:ext cx="3005065" cy="2794710"/>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0"/>
              <a:ext cx="3005065" cy="2794710"/>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3279405"/>
              <a:ext cx="3005065" cy="2794710"/>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6558809"/>
              <a:ext cx="3005065" cy="2794710"/>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9838214"/>
              <a:ext cx="3005065" cy="2794710"/>
            </a:xfrm>
            <a:prstGeom prst="rect">
              <a:avLst/>
            </a:prstGeom>
          </p:spPr>
        </p:pic>
      </p:grpSp>
      <p:grpSp>
        <p:nvGrpSpPr>
          <p:cNvPr id="20" name="Group 20"/>
          <p:cNvGrpSpPr/>
          <p:nvPr/>
        </p:nvGrpSpPr>
        <p:grpSpPr>
          <a:xfrm>
            <a:off x="1104900" y="824285"/>
            <a:ext cx="8750843" cy="8318192"/>
            <a:chOff x="0" y="0"/>
            <a:chExt cx="11667791" cy="11090922"/>
          </a:xfrm>
        </p:grpSpPr>
        <p:grpSp>
          <p:nvGrpSpPr>
            <p:cNvPr id="21" name="Group 21"/>
            <p:cNvGrpSpPr>
              <a:grpSpLocks noChangeAspect="1"/>
            </p:cNvGrpSpPr>
            <p:nvPr/>
          </p:nvGrpSpPr>
          <p:grpSpPr>
            <a:xfrm>
              <a:off x="1931835" y="1354967"/>
              <a:ext cx="9735956" cy="9735956"/>
              <a:chOff x="0" y="0"/>
              <a:chExt cx="6350000" cy="6350000"/>
            </a:xfrm>
          </p:grpSpPr>
          <p:sp>
            <p:nvSpPr>
              <p:cNvPr id="22" name="Freeform 2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txBody>
              <a:bodyPr/>
              <a:lstStyle/>
              <a:p>
                <a:endParaRPr lang="en-AU" dirty="0"/>
              </a:p>
            </p:txBody>
          </p:sp>
        </p:grpSp>
        <p:pic>
          <p:nvPicPr>
            <p:cNvPr id="23" name="Picture 2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96140" y="376277"/>
              <a:ext cx="9735956" cy="9756713"/>
            </a:xfrm>
            <a:prstGeom prst="rect">
              <a:avLst/>
            </a:prstGeom>
          </p:spPr>
        </p:pic>
      </p:grpSp>
      <p:sp>
        <p:nvSpPr>
          <p:cNvPr id="24" name="TextBox 24"/>
          <p:cNvSpPr txBox="1"/>
          <p:nvPr/>
        </p:nvSpPr>
        <p:spPr>
          <a:xfrm>
            <a:off x="1548845" y="3681933"/>
            <a:ext cx="7030841" cy="2846933"/>
          </a:xfrm>
          <a:prstGeom prst="rect">
            <a:avLst/>
          </a:prstGeom>
        </p:spPr>
        <p:txBody>
          <a:bodyPr wrap="square" lIns="0" tIns="0" rIns="0" bIns="0" rtlCol="0" anchor="t">
            <a:spAutoFit/>
          </a:bodyPr>
          <a:lstStyle/>
          <a:p>
            <a:pPr algn="ctr">
              <a:lnSpc>
                <a:spcPts val="11059"/>
              </a:lnSpc>
            </a:pPr>
            <a:r>
              <a:rPr lang="en-US" sz="9600" spc="-105" dirty="0">
                <a:solidFill>
                  <a:srgbClr val="FFFFFF"/>
                </a:solidFill>
                <a:latin typeface="Graphik Regular" panose="020B0503030202060203" pitchFamily="34" charset="0"/>
              </a:rPr>
              <a:t>Analysis Social Buzz Data</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0143618" y="5003701"/>
            <a:ext cx="942466" cy="279598"/>
          </a:xfrm>
          <a:prstGeom prst="rect">
            <a:avLst/>
          </a:prstGeom>
        </p:spPr>
      </p:pic>
      <p:pic>
        <p:nvPicPr>
          <p:cNvPr id="3" name="Picture 3"/>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0143618" y="2227332"/>
            <a:ext cx="942466" cy="279598"/>
          </a:xfrm>
          <a:prstGeom prst="rect">
            <a:avLst/>
          </a:prstGeom>
        </p:spPr>
      </p:pic>
      <p:pic>
        <p:nvPicPr>
          <p:cNvPr id="4" name="Picture 4"/>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0143618" y="7780070"/>
            <a:ext cx="942466" cy="279598"/>
          </a:xfrm>
          <a:prstGeom prst="rect">
            <a:avLst/>
          </a:prstGeom>
        </p:spPr>
      </p:pic>
      <p:pic>
        <p:nvPicPr>
          <p:cNvPr id="5" name="Picture 5"/>
          <p:cNvPicPr>
            <a:picLocks noChangeAspect="1"/>
          </p:cNvPicPr>
          <p:nvPr/>
        </p:nvPicPr>
        <p:blipFill>
          <a:blip r:embed="rId5"/>
          <a:srcRect l="4069" t="1617" r="4069" b="1617"/>
          <a:stretch>
            <a:fillRect/>
          </a:stretch>
        </p:blipFill>
        <p:spPr>
          <a:xfrm>
            <a:off x="5438298" y="1161805"/>
            <a:ext cx="5036754" cy="7963390"/>
          </a:xfrm>
          <a:prstGeom prst="rect">
            <a:avLst/>
          </a:prstGeom>
        </p:spPr>
      </p:pic>
      <p:sp>
        <p:nvSpPr>
          <p:cNvPr id="6" name="TextBox 6"/>
          <p:cNvSpPr txBox="1"/>
          <p:nvPr/>
        </p:nvSpPr>
        <p:spPr>
          <a:xfrm>
            <a:off x="457200" y="4539600"/>
            <a:ext cx="4703553" cy="1231106"/>
          </a:xfrm>
          <a:prstGeom prst="rect">
            <a:avLst/>
          </a:prstGeom>
        </p:spPr>
        <p:txBody>
          <a:bodyPr wrap="square" lIns="0" tIns="0" rIns="0" bIns="0" rtlCol="0" anchor="t">
            <a:spAutoFit/>
          </a:bodyPr>
          <a:lstStyle/>
          <a:p>
            <a:pPr>
              <a:lnSpc>
                <a:spcPts val="9600"/>
              </a:lnSpc>
            </a:pPr>
            <a:r>
              <a:rPr lang="en-US" sz="8000" spc="-80" dirty="0">
                <a:solidFill>
                  <a:srgbClr val="000000"/>
                </a:solidFill>
                <a:latin typeface="Graphik Regular" panose="020B0503030202060203" pitchFamily="34" charset="0"/>
              </a:rPr>
              <a:t>Summary</a:t>
            </a:r>
          </a:p>
        </p:txBody>
      </p:sp>
      <p:grpSp>
        <p:nvGrpSpPr>
          <p:cNvPr id="7" name="Group 7"/>
          <p:cNvGrpSpPr/>
          <p:nvPr/>
        </p:nvGrpSpPr>
        <p:grpSpPr>
          <a:xfrm>
            <a:off x="327032" y="9481425"/>
            <a:ext cx="9711338" cy="2017079"/>
            <a:chOff x="0" y="0"/>
            <a:chExt cx="12948451" cy="2689439"/>
          </a:xfrm>
        </p:grpSpPr>
        <p:pic>
          <p:nvPicPr>
            <p:cNvPr id="8" name="Picture 8"/>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0056582" y="0"/>
              <a:ext cx="2891870" cy="2689439"/>
            </a:xfrm>
            <a:prstGeom prst="rect">
              <a:avLst/>
            </a:prstGeom>
          </p:spPr>
        </p:pic>
        <p:pic>
          <p:nvPicPr>
            <p:cNvPr id="9" name="Picture 9"/>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704388" y="0"/>
              <a:ext cx="2891870" cy="2689439"/>
            </a:xfrm>
            <a:prstGeom prst="rect">
              <a:avLst/>
            </a:prstGeom>
          </p:spPr>
        </p:pic>
        <p:pic>
          <p:nvPicPr>
            <p:cNvPr id="10" name="Picture 10"/>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3352194" y="0"/>
              <a:ext cx="2891870" cy="2689439"/>
            </a:xfrm>
            <a:prstGeom prst="rect">
              <a:avLst/>
            </a:prstGeom>
          </p:spPr>
        </p:pic>
        <p:pic>
          <p:nvPicPr>
            <p:cNvPr id="11" name="Picture 11"/>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0"/>
              <a:ext cx="2891870" cy="2689439"/>
            </a:xfrm>
            <a:prstGeom prst="rect">
              <a:avLst/>
            </a:prstGeom>
          </p:spPr>
        </p:pic>
      </p:grpSp>
      <p:grpSp>
        <p:nvGrpSpPr>
          <p:cNvPr id="12" name="Group 12"/>
          <p:cNvGrpSpPr/>
          <p:nvPr/>
        </p:nvGrpSpPr>
        <p:grpSpPr>
          <a:xfrm>
            <a:off x="327032" y="-1179605"/>
            <a:ext cx="9711338" cy="2017079"/>
            <a:chOff x="0" y="0"/>
            <a:chExt cx="12948451" cy="2689439"/>
          </a:xfrm>
        </p:grpSpPr>
        <p:pic>
          <p:nvPicPr>
            <p:cNvPr id="13" name="Picture 13"/>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0056582" y="0"/>
              <a:ext cx="2891870" cy="2689439"/>
            </a:xfrm>
            <a:prstGeom prst="rect">
              <a:avLst/>
            </a:prstGeom>
          </p:spPr>
        </p:pic>
        <p:pic>
          <p:nvPicPr>
            <p:cNvPr id="14" name="Picture 14"/>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704388" y="0"/>
              <a:ext cx="2891870" cy="2689439"/>
            </a:xfrm>
            <a:prstGeom prst="rect">
              <a:avLst/>
            </a:prstGeom>
          </p:spPr>
        </p:pic>
        <p:pic>
          <p:nvPicPr>
            <p:cNvPr id="15" name="Picture 15"/>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3352194" y="0"/>
              <a:ext cx="2891870" cy="2689439"/>
            </a:xfrm>
            <a:prstGeom prst="rect">
              <a:avLst/>
            </a:prstGeom>
          </p:spPr>
        </p:pic>
        <p:pic>
          <p:nvPicPr>
            <p:cNvPr id="16" name="Picture 16"/>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0"/>
              <a:ext cx="2891870" cy="2689439"/>
            </a:xfrm>
            <a:prstGeom prst="rect">
              <a:avLst/>
            </a:prstGeom>
          </p:spPr>
        </p:pic>
      </p:grpSp>
      <p:sp>
        <p:nvSpPr>
          <p:cNvPr id="22" name="TextBox 13">
            <a:extLst>
              <a:ext uri="{FF2B5EF4-FFF2-40B4-BE49-F238E27FC236}">
                <a16:creationId xmlns:a16="http://schemas.microsoft.com/office/drawing/2014/main" id="{3DAE5247-0244-4123-A713-8D8809E80C70}"/>
              </a:ext>
            </a:extLst>
          </p:cNvPr>
          <p:cNvSpPr txBox="1"/>
          <p:nvPr/>
        </p:nvSpPr>
        <p:spPr>
          <a:xfrm>
            <a:off x="11581833" y="1580430"/>
            <a:ext cx="5677467" cy="338779"/>
          </a:xfrm>
          <a:prstGeom prst="rect">
            <a:avLst/>
          </a:prstGeom>
        </p:spPr>
        <p:txBody>
          <a:bodyPr lIns="0" tIns="0" rIns="0" bIns="0" rtlCol="0" anchor="t">
            <a:spAutoFit/>
          </a:bodyPr>
          <a:lstStyle/>
          <a:p>
            <a:pPr>
              <a:lnSpc>
                <a:spcPts val="2940"/>
              </a:lnSpc>
            </a:pPr>
            <a:endParaRPr lang="en-US" sz="2100" spc="-21" dirty="0">
              <a:solidFill>
                <a:srgbClr val="000000"/>
              </a:solidFill>
              <a:latin typeface="Graphik Regular" panose="020B0503030202060203" pitchFamily="34" charset="0"/>
            </a:endParaRPr>
          </a:p>
        </p:txBody>
      </p:sp>
      <p:grpSp>
        <p:nvGrpSpPr>
          <p:cNvPr id="23" name="Group 14">
            <a:extLst>
              <a:ext uri="{FF2B5EF4-FFF2-40B4-BE49-F238E27FC236}">
                <a16:creationId xmlns:a16="http://schemas.microsoft.com/office/drawing/2014/main" id="{F49CBA38-C879-499F-B0F5-691188949921}"/>
              </a:ext>
            </a:extLst>
          </p:cNvPr>
          <p:cNvGrpSpPr/>
          <p:nvPr/>
        </p:nvGrpSpPr>
        <p:grpSpPr>
          <a:xfrm>
            <a:off x="11581833" y="6964868"/>
            <a:ext cx="5677467" cy="867617"/>
            <a:chOff x="0" y="-47625"/>
            <a:chExt cx="7569956" cy="1156823"/>
          </a:xfrm>
        </p:grpSpPr>
        <p:sp>
          <p:nvSpPr>
            <p:cNvPr id="24" name="TextBox 15">
              <a:extLst>
                <a:ext uri="{FF2B5EF4-FFF2-40B4-BE49-F238E27FC236}">
                  <a16:creationId xmlns:a16="http://schemas.microsoft.com/office/drawing/2014/main" id="{3A90234A-916B-4C29-ACF1-11F97E8C2563}"/>
                </a:ext>
              </a:extLst>
            </p:cNvPr>
            <p:cNvSpPr txBox="1"/>
            <p:nvPr/>
          </p:nvSpPr>
          <p:spPr>
            <a:xfrm>
              <a:off x="0" y="691990"/>
              <a:ext cx="7569956" cy="417208"/>
            </a:xfrm>
            <a:prstGeom prst="rect">
              <a:avLst/>
            </a:prstGeom>
          </p:spPr>
          <p:txBody>
            <a:bodyPr lIns="0" tIns="0" rIns="0" bIns="0" rtlCol="0" anchor="t">
              <a:spAutoFit/>
            </a:bodyPr>
            <a:lstStyle/>
            <a:p>
              <a:pPr>
                <a:lnSpc>
                  <a:spcPts val="2660"/>
                </a:lnSpc>
              </a:pPr>
              <a:endParaRPr lang="en-US" sz="1900" spc="-19" dirty="0">
                <a:solidFill>
                  <a:srgbClr val="000000"/>
                </a:solidFill>
                <a:latin typeface="Graphik Regular" panose="020B0503030202060203" pitchFamily="34" charset="0"/>
              </a:endParaRPr>
            </a:p>
          </p:txBody>
        </p:sp>
        <p:sp>
          <p:nvSpPr>
            <p:cNvPr id="25" name="TextBox 16">
              <a:extLst>
                <a:ext uri="{FF2B5EF4-FFF2-40B4-BE49-F238E27FC236}">
                  <a16:creationId xmlns:a16="http://schemas.microsoft.com/office/drawing/2014/main" id="{E1CF9388-A25B-45EF-AAD4-73FE2BA72053}"/>
                </a:ext>
              </a:extLst>
            </p:cNvPr>
            <p:cNvSpPr txBox="1"/>
            <p:nvPr/>
          </p:nvSpPr>
          <p:spPr>
            <a:xfrm>
              <a:off x="0" y="-47625"/>
              <a:ext cx="7569956" cy="451705"/>
            </a:xfrm>
            <a:prstGeom prst="rect">
              <a:avLst/>
            </a:prstGeom>
          </p:spPr>
          <p:txBody>
            <a:bodyPr lIns="0" tIns="0" rIns="0" bIns="0" rtlCol="0" anchor="t">
              <a:spAutoFit/>
            </a:bodyPr>
            <a:lstStyle/>
            <a:p>
              <a:pPr>
                <a:lnSpc>
                  <a:spcPts val="2940"/>
                </a:lnSpc>
              </a:pPr>
              <a:endParaRPr lang="en-US" sz="2100" spc="-21" dirty="0">
                <a:solidFill>
                  <a:srgbClr val="000000"/>
                </a:solidFill>
                <a:latin typeface="Graphik Regular" panose="020B0503030202060203" pitchFamily="34" charset="0"/>
              </a:endParaRPr>
            </a:p>
          </p:txBody>
        </p:sp>
      </p:grpSp>
      <p:sp>
        <p:nvSpPr>
          <p:cNvPr id="17" name="TextBox 16">
            <a:extLst>
              <a:ext uri="{FF2B5EF4-FFF2-40B4-BE49-F238E27FC236}">
                <a16:creationId xmlns:a16="http://schemas.microsoft.com/office/drawing/2014/main" id="{98406CB0-1D9D-4E41-846A-1F4463BE25DA}"/>
              </a:ext>
            </a:extLst>
          </p:cNvPr>
          <p:cNvSpPr txBox="1"/>
          <p:nvPr/>
        </p:nvSpPr>
        <p:spPr>
          <a:xfrm>
            <a:off x="11277599" y="837474"/>
            <a:ext cx="2950827" cy="461665"/>
          </a:xfrm>
          <a:prstGeom prst="rect">
            <a:avLst/>
          </a:prstGeom>
          <a:noFill/>
        </p:spPr>
        <p:txBody>
          <a:bodyPr wrap="square" rtlCol="0">
            <a:spAutoFit/>
          </a:bodyPr>
          <a:lstStyle/>
          <a:p>
            <a:pPr marL="285750" indent="-285750">
              <a:buFont typeface="Arial" panose="020B0604020202020204" pitchFamily="34" charset="0"/>
              <a:buChar char="•"/>
            </a:pPr>
            <a:r>
              <a:rPr lang="en-US" sz="2400" b="1" dirty="0"/>
              <a:t>ANALYSIS</a:t>
            </a:r>
          </a:p>
        </p:txBody>
      </p:sp>
      <p:sp>
        <p:nvSpPr>
          <p:cNvPr id="18" name="TextBox 17">
            <a:extLst>
              <a:ext uri="{FF2B5EF4-FFF2-40B4-BE49-F238E27FC236}">
                <a16:creationId xmlns:a16="http://schemas.microsoft.com/office/drawing/2014/main" id="{DC0481D3-8125-D38F-B71A-965A6C855AC6}"/>
              </a:ext>
            </a:extLst>
          </p:cNvPr>
          <p:cNvSpPr txBox="1"/>
          <p:nvPr/>
        </p:nvSpPr>
        <p:spPr>
          <a:xfrm>
            <a:off x="11581832" y="1367135"/>
            <a:ext cx="4572567" cy="923330"/>
          </a:xfrm>
          <a:prstGeom prst="rect">
            <a:avLst/>
          </a:prstGeom>
          <a:noFill/>
        </p:spPr>
        <p:txBody>
          <a:bodyPr wrap="square" rtlCol="0">
            <a:spAutoFit/>
          </a:bodyPr>
          <a:lstStyle/>
          <a:p>
            <a:r>
              <a:rPr lang="en-US" dirty="0"/>
              <a:t>The Top 5 Categories have almost same values , means that these 5 categories are the best content Social Buzz have </a:t>
            </a:r>
          </a:p>
        </p:txBody>
      </p:sp>
      <p:sp>
        <p:nvSpPr>
          <p:cNvPr id="19" name="TextBox 18">
            <a:extLst>
              <a:ext uri="{FF2B5EF4-FFF2-40B4-BE49-F238E27FC236}">
                <a16:creationId xmlns:a16="http://schemas.microsoft.com/office/drawing/2014/main" id="{1389A1A1-45F8-E4B5-4760-1AF36C283E4B}"/>
              </a:ext>
            </a:extLst>
          </p:cNvPr>
          <p:cNvSpPr txBox="1"/>
          <p:nvPr/>
        </p:nvSpPr>
        <p:spPr>
          <a:xfrm>
            <a:off x="11277599" y="2504266"/>
            <a:ext cx="2950827" cy="461665"/>
          </a:xfrm>
          <a:prstGeom prst="rect">
            <a:avLst/>
          </a:prstGeom>
          <a:noFill/>
        </p:spPr>
        <p:txBody>
          <a:bodyPr wrap="square" rtlCol="0">
            <a:spAutoFit/>
          </a:bodyPr>
          <a:lstStyle/>
          <a:p>
            <a:pPr marL="285750" indent="-285750">
              <a:buFont typeface="Arial" panose="020B0604020202020204" pitchFamily="34" charset="0"/>
              <a:buChar char="•"/>
            </a:pPr>
            <a:r>
              <a:rPr lang="en-US" sz="2400" b="1" dirty="0"/>
              <a:t>INSIGHT</a:t>
            </a:r>
          </a:p>
        </p:txBody>
      </p:sp>
      <p:sp>
        <p:nvSpPr>
          <p:cNvPr id="26" name="TextBox 25">
            <a:extLst>
              <a:ext uri="{FF2B5EF4-FFF2-40B4-BE49-F238E27FC236}">
                <a16:creationId xmlns:a16="http://schemas.microsoft.com/office/drawing/2014/main" id="{3C51C946-7E99-0273-7729-3833E8190FE6}"/>
              </a:ext>
            </a:extLst>
          </p:cNvPr>
          <p:cNvSpPr txBox="1"/>
          <p:nvPr/>
        </p:nvSpPr>
        <p:spPr>
          <a:xfrm>
            <a:off x="11581832" y="3018177"/>
            <a:ext cx="4572567" cy="923330"/>
          </a:xfrm>
          <a:prstGeom prst="rect">
            <a:avLst/>
          </a:prstGeom>
          <a:noFill/>
        </p:spPr>
        <p:txBody>
          <a:bodyPr wrap="square" rtlCol="0">
            <a:spAutoFit/>
          </a:bodyPr>
          <a:lstStyle/>
          <a:p>
            <a:r>
              <a:rPr lang="en-US" dirty="0"/>
              <a:t>You can use these categories to do campaign to booster your user engagement since these categories have similar values</a:t>
            </a:r>
          </a:p>
        </p:txBody>
      </p:sp>
      <p:sp>
        <p:nvSpPr>
          <p:cNvPr id="27" name="TextBox 26">
            <a:extLst>
              <a:ext uri="{FF2B5EF4-FFF2-40B4-BE49-F238E27FC236}">
                <a16:creationId xmlns:a16="http://schemas.microsoft.com/office/drawing/2014/main" id="{186B3419-A3C1-A6D1-F97C-856286ED519E}"/>
              </a:ext>
            </a:extLst>
          </p:cNvPr>
          <p:cNvSpPr txBox="1"/>
          <p:nvPr/>
        </p:nvSpPr>
        <p:spPr>
          <a:xfrm>
            <a:off x="11263311" y="4392521"/>
            <a:ext cx="2950827" cy="461665"/>
          </a:xfrm>
          <a:prstGeom prst="rect">
            <a:avLst/>
          </a:prstGeom>
          <a:noFill/>
        </p:spPr>
        <p:txBody>
          <a:bodyPr wrap="square" rtlCol="0">
            <a:spAutoFit/>
          </a:bodyPr>
          <a:lstStyle/>
          <a:p>
            <a:pPr marL="285750" indent="-285750">
              <a:buFont typeface="Arial" panose="020B0604020202020204" pitchFamily="34" charset="0"/>
              <a:buChar char="•"/>
            </a:pPr>
            <a:r>
              <a:rPr lang="en-US" sz="2400" b="1" dirty="0"/>
              <a:t>NEXT STEP</a:t>
            </a:r>
          </a:p>
        </p:txBody>
      </p:sp>
      <p:sp>
        <p:nvSpPr>
          <p:cNvPr id="28" name="TextBox 27">
            <a:extLst>
              <a:ext uri="{FF2B5EF4-FFF2-40B4-BE49-F238E27FC236}">
                <a16:creationId xmlns:a16="http://schemas.microsoft.com/office/drawing/2014/main" id="{D759CD9C-6C6E-9784-56AA-A4F67A2F15A5}"/>
              </a:ext>
            </a:extLst>
          </p:cNvPr>
          <p:cNvSpPr txBox="1"/>
          <p:nvPr/>
        </p:nvSpPr>
        <p:spPr>
          <a:xfrm>
            <a:off x="11581832" y="4954536"/>
            <a:ext cx="4801169" cy="1754326"/>
          </a:xfrm>
          <a:prstGeom prst="rect">
            <a:avLst/>
          </a:prstGeom>
          <a:noFill/>
        </p:spPr>
        <p:txBody>
          <a:bodyPr wrap="square" rtlCol="0">
            <a:spAutoFit/>
          </a:bodyPr>
          <a:lstStyle/>
          <a:p>
            <a:r>
              <a:rPr lang="en-US" sz="1800" spc="-19" dirty="0">
                <a:latin typeface="Century Schoolbook (Body)"/>
                <a:ea typeface="Gadugi" panose="020B0502040204020203" pitchFamily="34" charset="0"/>
              </a:rPr>
              <a:t>This ad-hoc analysis is insightful, but it's time to take this analysis into large scale production for real-time understanding of your business. We can show you how to do this.   </a:t>
            </a:r>
          </a:p>
          <a:p>
            <a:endParaRPr lang="en-US" dirty="0">
              <a:latin typeface="Century Schoolbook (Body)"/>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sp>
        <p:nvSpPr>
          <p:cNvPr id="2" name="TextBox 2"/>
          <p:cNvSpPr txBox="1"/>
          <p:nvPr/>
        </p:nvSpPr>
        <p:spPr>
          <a:xfrm>
            <a:off x="5421913" y="5552246"/>
            <a:ext cx="5385738" cy="412292"/>
          </a:xfrm>
          <a:prstGeom prst="rect">
            <a:avLst/>
          </a:prstGeom>
        </p:spPr>
        <p:txBody>
          <a:bodyPr lIns="0" tIns="0" rIns="0" bIns="0" rtlCol="0" anchor="t">
            <a:spAutoFit/>
          </a:bodyPr>
          <a:lstStyle/>
          <a:p>
            <a:pPr>
              <a:lnSpc>
                <a:spcPts val="3640"/>
              </a:lnSpc>
            </a:pPr>
            <a:r>
              <a:rPr lang="en-US" sz="2600" spc="-26" dirty="0">
                <a:solidFill>
                  <a:srgbClr val="FFFFFF"/>
                </a:solidFill>
                <a:latin typeface="Graphik Regular" panose="020B0503030202060203" pitchFamily="34" charset="0"/>
              </a:rPr>
              <a:t>ANY QUESTIONS?</a:t>
            </a:r>
          </a:p>
        </p:txBody>
      </p:sp>
      <p:grpSp>
        <p:nvGrpSpPr>
          <p:cNvPr id="3" name="Group 3"/>
          <p:cNvGrpSpPr/>
          <p:nvPr/>
        </p:nvGrpSpPr>
        <p:grpSpPr>
          <a:xfrm>
            <a:off x="728428" y="3599225"/>
            <a:ext cx="3546595" cy="3371248"/>
            <a:chOff x="0" y="0"/>
            <a:chExt cx="4728794" cy="4494997"/>
          </a:xfrm>
        </p:grpSpPr>
        <p:grpSp>
          <p:nvGrpSpPr>
            <p:cNvPr id="4" name="Group 4"/>
            <p:cNvGrpSpPr>
              <a:grpSpLocks noChangeAspect="1"/>
            </p:cNvGrpSpPr>
            <p:nvPr/>
          </p:nvGrpSpPr>
          <p:grpSpPr>
            <a:xfrm>
              <a:off x="782946" y="549149"/>
              <a:ext cx="3945848" cy="3945848"/>
              <a:chOff x="0" y="0"/>
              <a:chExt cx="6350000" cy="6350000"/>
            </a:xfrm>
          </p:grpSpPr>
          <p:sp>
            <p:nvSpPr>
              <p:cNvPr id="5" name="Freeform 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chemeClr val="bg1"/>
              </a:solidFill>
            </p:spPr>
          </p:sp>
        </p:grpSp>
        <p:pic>
          <p:nvPicPr>
            <p:cNvPr id="6" name="Picture 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rot="-5115457">
              <a:off x="160550" y="152500"/>
              <a:ext cx="3945848" cy="3954260"/>
            </a:xfrm>
            <a:prstGeom prst="rect">
              <a:avLst/>
            </a:prstGeom>
          </p:spPr>
        </p:pic>
      </p:grpSp>
      <p:sp>
        <p:nvSpPr>
          <p:cNvPr id="7" name="TextBox 7"/>
          <p:cNvSpPr txBox="1"/>
          <p:nvPr/>
        </p:nvSpPr>
        <p:spPr>
          <a:xfrm>
            <a:off x="4669076" y="4178375"/>
            <a:ext cx="5729829" cy="1231106"/>
          </a:xfrm>
          <a:prstGeom prst="rect">
            <a:avLst/>
          </a:prstGeom>
        </p:spPr>
        <p:txBody>
          <a:bodyPr lIns="0" tIns="0" rIns="0" bIns="0" rtlCol="0" anchor="t">
            <a:spAutoFit/>
          </a:bodyPr>
          <a:lstStyle/>
          <a:p>
            <a:pPr algn="r">
              <a:lnSpc>
                <a:spcPts val="9600"/>
              </a:lnSpc>
            </a:pPr>
            <a:r>
              <a:rPr lang="en-US" sz="8000" spc="-80" dirty="0">
                <a:solidFill>
                  <a:srgbClr val="FFFFFF"/>
                </a:solidFill>
                <a:latin typeface="Graphik Regular" panose="020B0503030202060203" pitchFamily="34" charset="0"/>
              </a:rPr>
              <a:t>Thank you!</a:t>
            </a:r>
          </a:p>
        </p:txBody>
      </p:sp>
      <p:grpSp>
        <p:nvGrpSpPr>
          <p:cNvPr id="8" name="Group 8"/>
          <p:cNvGrpSpPr/>
          <p:nvPr/>
        </p:nvGrpSpPr>
        <p:grpSpPr>
          <a:xfrm>
            <a:off x="517113" y="-1140306"/>
            <a:ext cx="17253775" cy="2017079"/>
            <a:chOff x="0" y="0"/>
            <a:chExt cx="23005033" cy="2689439"/>
          </a:xfrm>
        </p:grpSpPr>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0"/>
              <a:ext cx="2891870" cy="2689439"/>
            </a:xfrm>
            <a:prstGeom prst="rect">
              <a:avLst/>
            </a:prstGeom>
          </p:spPr>
        </p:pic>
        <p:pic>
          <p:nvPicPr>
            <p:cNvPr id="10" name="Picture 1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0"/>
              <a:ext cx="2891870" cy="2689439"/>
            </a:xfrm>
            <a:prstGeom prst="rect">
              <a:avLst/>
            </a:prstGeom>
          </p:spPr>
        </p:pic>
        <p:pic>
          <p:nvPicPr>
            <p:cNvPr id="11" name="Picture 1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0"/>
              <a:ext cx="2891870" cy="2689439"/>
            </a:xfrm>
            <a:prstGeom prst="rect">
              <a:avLst/>
            </a:prstGeom>
          </p:spPr>
        </p:pic>
        <p:pic>
          <p:nvPicPr>
            <p:cNvPr id="12" name="Picture 12"/>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0"/>
              <a:ext cx="2891870" cy="2689439"/>
            </a:xfrm>
            <a:prstGeom prst="rect">
              <a:avLst/>
            </a:prstGeom>
          </p:spPr>
        </p:pic>
        <p:pic>
          <p:nvPicPr>
            <p:cNvPr id="13" name="Picture 13"/>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0"/>
              <a:ext cx="2891870" cy="2689439"/>
            </a:xfrm>
            <a:prstGeom prst="rect">
              <a:avLst/>
            </a:prstGeom>
          </p:spPr>
        </p:pic>
        <p:pic>
          <p:nvPicPr>
            <p:cNvPr id="14" name="Picture 14"/>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0"/>
              <a:ext cx="2891870" cy="2689439"/>
            </a:xfrm>
            <a:prstGeom prst="rect">
              <a:avLst/>
            </a:prstGeom>
          </p:spPr>
        </p:pic>
        <p:pic>
          <p:nvPicPr>
            <p:cNvPr id="15" name="Picture 15"/>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891870" cy="2689439"/>
            </a:xfrm>
            <a:prstGeom prst="rect">
              <a:avLst/>
            </a:prstGeom>
          </p:spPr>
        </p:pic>
      </p:grpSp>
      <p:grpSp>
        <p:nvGrpSpPr>
          <p:cNvPr id="16" name="Group 16"/>
          <p:cNvGrpSpPr/>
          <p:nvPr/>
        </p:nvGrpSpPr>
        <p:grpSpPr>
          <a:xfrm>
            <a:off x="517113" y="9394369"/>
            <a:ext cx="17253775" cy="2017079"/>
            <a:chOff x="0" y="0"/>
            <a:chExt cx="23005033" cy="2689439"/>
          </a:xfrm>
        </p:grpSpPr>
        <p:pic>
          <p:nvPicPr>
            <p:cNvPr id="17" name="Picture 17"/>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0"/>
              <a:ext cx="2891870" cy="2689439"/>
            </a:xfrm>
            <a:prstGeom prst="rect">
              <a:avLst/>
            </a:prstGeom>
          </p:spPr>
        </p:pic>
        <p:pic>
          <p:nvPicPr>
            <p:cNvPr id="18" name="Picture 1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0"/>
              <a:ext cx="2891870" cy="2689439"/>
            </a:xfrm>
            <a:prstGeom prst="rect">
              <a:avLst/>
            </a:prstGeom>
          </p:spPr>
        </p:pic>
        <p:pic>
          <p:nvPicPr>
            <p:cNvPr id="19" name="Picture 1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0"/>
              <a:ext cx="2891870" cy="2689439"/>
            </a:xfrm>
            <a:prstGeom prst="rect">
              <a:avLst/>
            </a:prstGeom>
          </p:spPr>
        </p:pic>
        <p:pic>
          <p:nvPicPr>
            <p:cNvPr id="20" name="Picture 2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0"/>
              <a:ext cx="2891870" cy="2689439"/>
            </a:xfrm>
            <a:prstGeom prst="rect">
              <a:avLst/>
            </a:prstGeom>
          </p:spPr>
        </p:pic>
        <p:pic>
          <p:nvPicPr>
            <p:cNvPr id="21" name="Picture 2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0"/>
              <a:ext cx="2891870" cy="2689439"/>
            </a:xfrm>
            <a:prstGeom prst="rect">
              <a:avLst/>
            </a:prstGeom>
          </p:spPr>
        </p:pic>
        <p:pic>
          <p:nvPicPr>
            <p:cNvPr id="22" name="Picture 22"/>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0"/>
              <a:ext cx="2891870" cy="2689439"/>
            </a:xfrm>
            <a:prstGeom prst="rect">
              <a:avLst/>
            </a:prstGeom>
          </p:spPr>
        </p:pic>
        <p:pic>
          <p:nvPicPr>
            <p:cNvPr id="23" name="Picture 23"/>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891870" cy="2689439"/>
            </a:xfrm>
            <a:prstGeom prst="rect">
              <a:avLst/>
            </a:prstGeom>
          </p:spPr>
        </p:pic>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921591" y="3285300"/>
            <a:ext cx="8694671" cy="4499513"/>
            <a:chOff x="0" y="0"/>
            <a:chExt cx="11592895" cy="4630709"/>
          </a:xfrm>
        </p:grpSpPr>
        <p:sp>
          <p:nvSpPr>
            <p:cNvPr id="3" name="TextBox 3"/>
            <p:cNvSpPr txBox="1"/>
            <p:nvPr/>
          </p:nvSpPr>
          <p:spPr>
            <a:xfrm>
              <a:off x="0" y="0"/>
              <a:ext cx="11564591" cy="1641474"/>
            </a:xfrm>
            <a:prstGeom prst="rect">
              <a:avLst/>
            </a:prstGeom>
          </p:spPr>
          <p:txBody>
            <a:bodyPr lIns="0" tIns="0" rIns="0" bIns="0" rtlCol="0" anchor="t">
              <a:spAutoFit/>
            </a:bodyPr>
            <a:lstStyle/>
            <a:p>
              <a:pPr>
                <a:lnSpc>
                  <a:spcPts val="9600"/>
                </a:lnSpc>
              </a:pPr>
              <a:r>
                <a:rPr lang="en-US" sz="8000" spc="-80" dirty="0">
                  <a:solidFill>
                    <a:srgbClr val="000000"/>
                  </a:solidFill>
                  <a:latin typeface="Graphik Regular" panose="020B0503030202060203" pitchFamily="34" charset="0"/>
                </a:rPr>
                <a:t>Today's agenda</a:t>
              </a:r>
            </a:p>
          </p:txBody>
        </p:sp>
        <p:sp>
          <p:nvSpPr>
            <p:cNvPr id="4" name="TextBox 4"/>
            <p:cNvSpPr txBox="1"/>
            <p:nvPr/>
          </p:nvSpPr>
          <p:spPr>
            <a:xfrm>
              <a:off x="28304" y="2235252"/>
              <a:ext cx="11564591" cy="2395457"/>
            </a:xfrm>
            <a:prstGeom prst="rect">
              <a:avLst/>
            </a:prstGeom>
          </p:spPr>
          <p:txBody>
            <a:bodyPr lIns="0" tIns="0" rIns="0" bIns="0" rtlCol="0" anchor="t">
              <a:spAutoFit/>
            </a:bodyPr>
            <a:lstStyle/>
            <a:p>
              <a:pPr marL="342900" indent="-342900">
                <a:lnSpc>
                  <a:spcPts val="2660"/>
                </a:lnSpc>
                <a:buFont typeface="Arial" panose="020B0604020202020204" pitchFamily="34" charset="0"/>
                <a:buChar char="•"/>
              </a:pPr>
              <a:r>
                <a:rPr lang="en-US" sz="2400" spc="-19" dirty="0">
                  <a:solidFill>
                    <a:srgbClr val="000000"/>
                  </a:solidFill>
                  <a:latin typeface="Graphik Regular" panose="020B0503030202060203" pitchFamily="34" charset="0"/>
                </a:rPr>
                <a:t>Project recap</a:t>
              </a:r>
            </a:p>
            <a:p>
              <a:pPr marL="342900" indent="-342900">
                <a:lnSpc>
                  <a:spcPts val="2660"/>
                </a:lnSpc>
                <a:buFont typeface="Arial" panose="020B0604020202020204" pitchFamily="34" charset="0"/>
                <a:buChar char="•"/>
              </a:pPr>
              <a:r>
                <a:rPr lang="en-US" sz="2400" spc="-19" dirty="0">
                  <a:solidFill>
                    <a:srgbClr val="000000"/>
                  </a:solidFill>
                  <a:latin typeface="Graphik Regular" panose="020B0503030202060203" pitchFamily="34" charset="0"/>
                </a:rPr>
                <a:t>Problem</a:t>
              </a:r>
            </a:p>
            <a:p>
              <a:pPr marL="342900" indent="-342900">
                <a:lnSpc>
                  <a:spcPts val="2660"/>
                </a:lnSpc>
                <a:buFont typeface="Arial" panose="020B0604020202020204" pitchFamily="34" charset="0"/>
                <a:buChar char="•"/>
              </a:pPr>
              <a:r>
                <a:rPr lang="en-US" sz="2400" spc="-19" dirty="0">
                  <a:solidFill>
                    <a:srgbClr val="000000"/>
                  </a:solidFill>
                  <a:latin typeface="Graphik Regular" panose="020B0503030202060203" pitchFamily="34" charset="0"/>
                </a:rPr>
                <a:t>The Analytics team</a:t>
              </a:r>
            </a:p>
            <a:p>
              <a:pPr marL="342900" indent="-342900">
                <a:lnSpc>
                  <a:spcPts val="2660"/>
                </a:lnSpc>
                <a:buFont typeface="Arial" panose="020B0604020202020204" pitchFamily="34" charset="0"/>
                <a:buChar char="•"/>
              </a:pPr>
              <a:r>
                <a:rPr lang="en-US" sz="2400" spc="-19" dirty="0">
                  <a:solidFill>
                    <a:srgbClr val="000000"/>
                  </a:solidFill>
                  <a:latin typeface="Graphik Regular" panose="020B0503030202060203" pitchFamily="34" charset="0"/>
                </a:rPr>
                <a:t>Process</a:t>
              </a:r>
            </a:p>
            <a:p>
              <a:pPr marL="342900" indent="-342900">
                <a:lnSpc>
                  <a:spcPts val="2660"/>
                </a:lnSpc>
                <a:buFont typeface="Arial" panose="020B0604020202020204" pitchFamily="34" charset="0"/>
                <a:buChar char="•"/>
              </a:pPr>
              <a:r>
                <a:rPr lang="en-US" sz="2400" spc="-19" dirty="0">
                  <a:solidFill>
                    <a:srgbClr val="000000"/>
                  </a:solidFill>
                  <a:latin typeface="Graphik Regular" panose="020B0503030202060203" pitchFamily="34" charset="0"/>
                </a:rPr>
                <a:t>Insights</a:t>
              </a:r>
            </a:p>
            <a:p>
              <a:pPr marL="342900" indent="-342900">
                <a:lnSpc>
                  <a:spcPts val="2660"/>
                </a:lnSpc>
                <a:buFont typeface="Arial" panose="020B0604020202020204" pitchFamily="34" charset="0"/>
                <a:buChar char="•"/>
              </a:pPr>
              <a:r>
                <a:rPr lang="en-US" sz="2400" spc="-19" dirty="0">
                  <a:solidFill>
                    <a:srgbClr val="000000"/>
                  </a:solidFill>
                  <a:latin typeface="Graphik Regular" panose="020B0503030202060203" pitchFamily="34" charset="0"/>
                </a:rPr>
                <a:t>Summary</a:t>
              </a:r>
            </a:p>
          </p:txBody>
        </p:sp>
      </p:grpSp>
      <p:grpSp>
        <p:nvGrpSpPr>
          <p:cNvPr id="5" name="Group 5"/>
          <p:cNvGrpSpPr/>
          <p:nvPr/>
        </p:nvGrpSpPr>
        <p:grpSpPr>
          <a:xfrm>
            <a:off x="15307242" y="-1685151"/>
            <a:ext cx="3545508" cy="3370302"/>
            <a:chOff x="0" y="0"/>
            <a:chExt cx="4727344" cy="4493736"/>
          </a:xfrm>
        </p:grpSpPr>
        <p:grpSp>
          <p:nvGrpSpPr>
            <p:cNvPr id="6" name="Group 6"/>
            <p:cNvGrpSpPr>
              <a:grpSpLocks noChangeAspect="1"/>
            </p:cNvGrpSpPr>
            <p:nvPr/>
          </p:nvGrpSpPr>
          <p:grpSpPr>
            <a:xfrm>
              <a:off x="644072" y="410464"/>
              <a:ext cx="4083272" cy="4083272"/>
              <a:chOff x="0" y="0"/>
              <a:chExt cx="6350000" cy="6350000"/>
            </a:xfrm>
          </p:grpSpPr>
          <p:sp>
            <p:nvSpPr>
              <p:cNvPr id="7" name="Freeform 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8" name="Picture 8"/>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grpSp>
        <p:nvGrpSpPr>
          <p:cNvPr id="9" name="Group 9"/>
          <p:cNvGrpSpPr/>
          <p:nvPr/>
        </p:nvGrpSpPr>
        <p:grpSpPr>
          <a:xfrm>
            <a:off x="13610070" y="3458349"/>
            <a:ext cx="3545508" cy="3370302"/>
            <a:chOff x="0" y="0"/>
            <a:chExt cx="4727344" cy="4493736"/>
          </a:xfrm>
        </p:grpSpPr>
        <p:grpSp>
          <p:nvGrpSpPr>
            <p:cNvPr id="10" name="Group 10"/>
            <p:cNvGrpSpPr>
              <a:grpSpLocks noChangeAspect="1"/>
            </p:cNvGrpSpPr>
            <p:nvPr/>
          </p:nvGrpSpPr>
          <p:grpSpPr>
            <a:xfrm>
              <a:off x="644072" y="410464"/>
              <a:ext cx="4083272" cy="4083272"/>
              <a:chOff x="0" y="0"/>
              <a:chExt cx="6350000" cy="6350000"/>
            </a:xfrm>
          </p:grpSpPr>
          <p:sp>
            <p:nvSpPr>
              <p:cNvPr id="11" name="Freeform 11"/>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2" name="Picture 1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grpSp>
        <p:nvGrpSpPr>
          <p:cNvPr id="13" name="Group 13"/>
          <p:cNvGrpSpPr/>
          <p:nvPr/>
        </p:nvGrpSpPr>
        <p:grpSpPr>
          <a:xfrm>
            <a:off x="11912898" y="8601849"/>
            <a:ext cx="3545508" cy="3370302"/>
            <a:chOff x="0" y="0"/>
            <a:chExt cx="4727344" cy="4493736"/>
          </a:xfrm>
        </p:grpSpPr>
        <p:grpSp>
          <p:nvGrpSpPr>
            <p:cNvPr id="14" name="Group 14"/>
            <p:cNvGrpSpPr>
              <a:grpSpLocks noChangeAspect="1"/>
            </p:cNvGrpSpPr>
            <p:nvPr/>
          </p:nvGrpSpPr>
          <p:grpSpPr>
            <a:xfrm>
              <a:off x="644072" y="410464"/>
              <a:ext cx="4083272" cy="4083272"/>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6" name="Picture 1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grpSp>
        <p:nvGrpSpPr>
          <p:cNvPr id="17" name="Group 17"/>
          <p:cNvGrpSpPr/>
          <p:nvPr/>
        </p:nvGrpSpPr>
        <p:grpSpPr>
          <a:xfrm>
            <a:off x="-927557" y="406153"/>
            <a:ext cx="2253799" cy="9474693"/>
            <a:chOff x="0" y="0"/>
            <a:chExt cx="3005065" cy="12632924"/>
          </a:xfrm>
        </p:grpSpPr>
        <p:pic>
          <p:nvPicPr>
            <p:cNvPr id="18" name="Picture 1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3005065" cy="2794710"/>
            </a:xfrm>
            <a:prstGeom prst="rect">
              <a:avLst/>
            </a:prstGeom>
          </p:spPr>
        </p:pic>
        <p:pic>
          <p:nvPicPr>
            <p:cNvPr id="19" name="Picture 1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3279405"/>
              <a:ext cx="3005065" cy="2794710"/>
            </a:xfrm>
            <a:prstGeom prst="rect">
              <a:avLst/>
            </a:prstGeom>
          </p:spPr>
        </p:pic>
        <p:pic>
          <p:nvPicPr>
            <p:cNvPr id="20" name="Picture 2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6558809"/>
              <a:ext cx="3005065" cy="2794710"/>
            </a:xfrm>
            <a:prstGeom prst="rect">
              <a:avLst/>
            </a:prstGeom>
          </p:spPr>
        </p:pic>
        <p:pic>
          <p:nvPicPr>
            <p:cNvPr id="21" name="Picture 2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9838214"/>
              <a:ext cx="3005065" cy="2794710"/>
            </a:xfrm>
            <a:prstGeom prst="rect">
              <a:avLst/>
            </a:prstGeom>
          </p:spPr>
        </p:pic>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grpSp>
        <p:nvGrpSpPr>
          <p:cNvPr id="2" name="Group 2"/>
          <p:cNvGrpSpPr/>
          <p:nvPr/>
        </p:nvGrpSpPr>
        <p:grpSpPr>
          <a:xfrm>
            <a:off x="517113" y="584601"/>
            <a:ext cx="17253775" cy="9117799"/>
            <a:chOff x="0" y="0"/>
            <a:chExt cx="23005033" cy="12157065"/>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3155875"/>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6311751"/>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9467626"/>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3155875"/>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6311751"/>
              <a:ext cx="2891870" cy="2689439"/>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9467626"/>
              <a:ext cx="2891870" cy="2689439"/>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3155875"/>
              <a:ext cx="2891870" cy="2689439"/>
            </a:xfrm>
            <a:prstGeom prst="rect">
              <a:avLst/>
            </a:prstGeom>
          </p:spPr>
        </p:pic>
        <p:pic>
          <p:nvPicPr>
            <p:cNvPr id="13" name="Picture 1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6311751"/>
              <a:ext cx="2891870" cy="2689439"/>
            </a:xfrm>
            <a:prstGeom prst="rect">
              <a:avLst/>
            </a:prstGeom>
          </p:spPr>
        </p:pic>
        <p:pic>
          <p:nvPicPr>
            <p:cNvPr id="14" name="Picture 1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9467626"/>
              <a:ext cx="2891870" cy="2689439"/>
            </a:xfrm>
            <a:prstGeom prst="rect">
              <a:avLst/>
            </a:prstGeom>
          </p:spPr>
        </p:pic>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3155875"/>
              <a:ext cx="2891870" cy="2689439"/>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6311751"/>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9467626"/>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3155875"/>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6311751"/>
              <a:ext cx="2891870" cy="2689439"/>
            </a:xfrm>
            <a:prstGeom prst="rect">
              <a:avLst/>
            </a:prstGeom>
          </p:spPr>
        </p:pic>
        <p:pic>
          <p:nvPicPr>
            <p:cNvPr id="22" name="Picture 2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9467626"/>
              <a:ext cx="2891870" cy="2689439"/>
            </a:xfrm>
            <a:prstGeom prst="rect">
              <a:avLst/>
            </a:prstGeom>
          </p:spPr>
        </p:pic>
        <p:pic>
          <p:nvPicPr>
            <p:cNvPr id="23" name="Picture 2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4" name="Picture 2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3155875"/>
              <a:ext cx="2891870" cy="2689439"/>
            </a:xfrm>
            <a:prstGeom prst="rect">
              <a:avLst/>
            </a:prstGeom>
          </p:spPr>
        </p:pic>
        <p:pic>
          <p:nvPicPr>
            <p:cNvPr id="25" name="Picture 2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6311751"/>
              <a:ext cx="2891870" cy="2689439"/>
            </a:xfrm>
            <a:prstGeom prst="rect">
              <a:avLst/>
            </a:prstGeom>
          </p:spPr>
        </p:pic>
        <p:pic>
          <p:nvPicPr>
            <p:cNvPr id="26" name="Picture 2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9467626"/>
              <a:ext cx="2891870" cy="2689439"/>
            </a:xfrm>
            <a:prstGeom prst="rect">
              <a:avLst/>
            </a:prstGeom>
          </p:spPr>
        </p:pic>
        <p:pic>
          <p:nvPicPr>
            <p:cNvPr id="27" name="Picture 2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pic>
          <p:nvPicPr>
            <p:cNvPr id="28" name="Picture 2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155875"/>
              <a:ext cx="2891870" cy="2689439"/>
            </a:xfrm>
            <a:prstGeom prst="rect">
              <a:avLst/>
            </a:prstGeom>
          </p:spPr>
        </p:pic>
        <p:pic>
          <p:nvPicPr>
            <p:cNvPr id="29" name="Picture 2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311751"/>
              <a:ext cx="2891870" cy="2689439"/>
            </a:xfrm>
            <a:prstGeom prst="rect">
              <a:avLst/>
            </a:prstGeom>
          </p:spPr>
        </p:pic>
        <p:pic>
          <p:nvPicPr>
            <p:cNvPr id="30" name="Picture 3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467626"/>
              <a:ext cx="2891870" cy="2689439"/>
            </a:xfrm>
            <a:prstGeom prst="rect">
              <a:avLst/>
            </a:prstGeom>
          </p:spPr>
        </p:pic>
      </p:grpSp>
      <p:sp>
        <p:nvSpPr>
          <p:cNvPr id="31" name="AutoShape 31"/>
          <p:cNvSpPr/>
          <p:nvPr/>
        </p:nvSpPr>
        <p:spPr>
          <a:xfrm>
            <a:off x="4946896" y="2005584"/>
            <a:ext cx="11342283" cy="6275832"/>
          </a:xfrm>
          <a:prstGeom prst="rect">
            <a:avLst/>
          </a:prstGeom>
          <a:solidFill>
            <a:schemeClr val="bg1"/>
          </a:solidFill>
        </p:spPr>
      </p:sp>
      <p:pic>
        <p:nvPicPr>
          <p:cNvPr id="32" name="Picture 32"/>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10799999">
            <a:off x="1983048" y="1909668"/>
            <a:ext cx="6453903" cy="6467663"/>
          </a:xfrm>
          <a:prstGeom prst="rect">
            <a:avLst/>
          </a:prstGeom>
        </p:spPr>
      </p:pic>
      <p:sp>
        <p:nvSpPr>
          <p:cNvPr id="33" name="TextBox 33"/>
          <p:cNvSpPr txBox="1"/>
          <p:nvPr/>
        </p:nvSpPr>
        <p:spPr>
          <a:xfrm>
            <a:off x="2969013" y="3935700"/>
            <a:ext cx="4481973" cy="2462213"/>
          </a:xfrm>
          <a:prstGeom prst="rect">
            <a:avLst/>
          </a:prstGeom>
        </p:spPr>
        <p:txBody>
          <a:bodyPr lIns="0" tIns="0" rIns="0" bIns="0" rtlCol="0" anchor="t">
            <a:spAutoFit/>
          </a:bodyPr>
          <a:lstStyle/>
          <a:p>
            <a:pPr algn="ctr">
              <a:lnSpc>
                <a:spcPts val="9600"/>
              </a:lnSpc>
            </a:pPr>
            <a:r>
              <a:rPr lang="en-US" sz="8000" spc="-80" dirty="0">
                <a:solidFill>
                  <a:srgbClr val="FFFFFF"/>
                </a:solidFill>
                <a:latin typeface="Graphik Regular" panose="020B0503030202060203" pitchFamily="34" charset="0"/>
              </a:rPr>
              <a:t>Project Recap</a:t>
            </a:r>
          </a:p>
        </p:txBody>
      </p:sp>
      <p:sp>
        <p:nvSpPr>
          <p:cNvPr id="34" name="TextBox 33">
            <a:extLst>
              <a:ext uri="{FF2B5EF4-FFF2-40B4-BE49-F238E27FC236}">
                <a16:creationId xmlns:a16="http://schemas.microsoft.com/office/drawing/2014/main" id="{CE292ABC-2958-E323-6A25-20BEDA9C8EE8}"/>
              </a:ext>
            </a:extLst>
          </p:cNvPr>
          <p:cNvSpPr txBox="1"/>
          <p:nvPr/>
        </p:nvSpPr>
        <p:spPr>
          <a:xfrm>
            <a:off x="8653462" y="3123718"/>
            <a:ext cx="6915185" cy="3785652"/>
          </a:xfrm>
          <a:prstGeom prst="rect">
            <a:avLst/>
          </a:prstGeom>
          <a:noFill/>
        </p:spPr>
        <p:txBody>
          <a:bodyPr wrap="square" rtlCol="0">
            <a:spAutoFit/>
          </a:bodyPr>
          <a:lstStyle/>
          <a:p>
            <a:r>
              <a:rPr lang="en-US" sz="2000" dirty="0"/>
              <a:t>Social Buzz is unicorn of Technology who need to adapt quickly to it’s global scale. Over the past 5 years, social buzz has reached 500 million active users each month. Then they need helps of an advisory to oversee their scaling process effectively.</a:t>
            </a:r>
          </a:p>
          <a:p>
            <a:endParaRPr lang="en-US" sz="2000" dirty="0"/>
          </a:p>
          <a:p>
            <a:r>
              <a:rPr lang="en-US" sz="2000" dirty="0"/>
              <a:t>There are 3 main focus on these task :</a:t>
            </a:r>
          </a:p>
          <a:p>
            <a:pPr marL="342900" indent="-342900">
              <a:buAutoNum type="arabicPeriod"/>
            </a:pPr>
            <a:r>
              <a:rPr lang="en-US" sz="2000" dirty="0"/>
              <a:t>An audit of their big data practice </a:t>
            </a:r>
          </a:p>
          <a:p>
            <a:pPr marL="342900" indent="-342900">
              <a:buAutoNum type="arabicPeriod"/>
            </a:pPr>
            <a:r>
              <a:rPr lang="en-US" sz="2000" dirty="0"/>
              <a:t>Recommendations for a successful IPO </a:t>
            </a:r>
          </a:p>
          <a:p>
            <a:pPr marL="342900" indent="-342900">
              <a:buAutoNum type="arabicPeriod"/>
            </a:pPr>
            <a:r>
              <a:rPr lang="en-US" sz="2000" dirty="0"/>
              <a:t>An analysis of their content categories that highlights the top 5 categories with the largest aggregate popularity</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144000" y="8195696"/>
            <a:ext cx="3545508" cy="3370302"/>
            <a:chOff x="0" y="0"/>
            <a:chExt cx="4727344" cy="4493736"/>
          </a:xfrm>
        </p:grpSpPr>
        <p:grpSp>
          <p:nvGrpSpPr>
            <p:cNvPr id="3" name="Group 3"/>
            <p:cNvGrpSpPr>
              <a:grpSpLocks noChangeAspect="1"/>
            </p:cNvGrpSpPr>
            <p:nvPr/>
          </p:nvGrpSpPr>
          <p:grpSpPr>
            <a:xfrm>
              <a:off x="644072" y="410464"/>
              <a:ext cx="4083272" cy="4083272"/>
              <a:chOff x="0" y="0"/>
              <a:chExt cx="6350000" cy="6350000"/>
            </a:xfrm>
          </p:grpSpPr>
          <p:sp>
            <p:nvSpPr>
              <p:cNvPr id="4" name="Freeform 4"/>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5" name="Picture 5"/>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sp>
        <p:nvSpPr>
          <p:cNvPr id="6" name="AutoShape 6"/>
          <p:cNvSpPr/>
          <p:nvPr/>
        </p:nvSpPr>
        <p:spPr>
          <a:xfrm>
            <a:off x="0" y="0"/>
            <a:ext cx="9964482" cy="10287000"/>
          </a:xfrm>
          <a:prstGeom prst="rect">
            <a:avLst/>
          </a:prstGeom>
          <a:solidFill>
            <a:srgbClr val="A100FF"/>
          </a:solidFill>
          <a:ln>
            <a:solidFill>
              <a:srgbClr val="A100FF"/>
            </a:solidFill>
          </a:ln>
        </p:spPr>
        <p:txBody>
          <a:bodyPr/>
          <a:lstStyle/>
          <a:p>
            <a:endParaRPr lang="en-AU" dirty="0"/>
          </a:p>
        </p:txBody>
      </p:sp>
      <p:grpSp>
        <p:nvGrpSpPr>
          <p:cNvPr id="7" name="Group 7"/>
          <p:cNvGrpSpPr/>
          <p:nvPr/>
        </p:nvGrpSpPr>
        <p:grpSpPr>
          <a:xfrm>
            <a:off x="-146279" y="406153"/>
            <a:ext cx="2253799" cy="9474693"/>
            <a:chOff x="0" y="0"/>
            <a:chExt cx="3005065" cy="12632924"/>
          </a:xfrm>
        </p:grpSpPr>
        <p:pic>
          <p:nvPicPr>
            <p:cNvPr id="8" name="Picture 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3005065" cy="2794710"/>
            </a:xfrm>
            <a:prstGeom prst="rect">
              <a:avLst/>
            </a:prstGeom>
          </p:spPr>
        </p:pic>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3279405"/>
              <a:ext cx="3005065" cy="2794710"/>
            </a:xfrm>
            <a:prstGeom prst="rect">
              <a:avLst/>
            </a:prstGeom>
          </p:spPr>
        </p:pic>
        <p:pic>
          <p:nvPicPr>
            <p:cNvPr id="10" name="Picture 1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6558809"/>
              <a:ext cx="3005065" cy="2794710"/>
            </a:xfrm>
            <a:prstGeom prst="rect">
              <a:avLst/>
            </a:prstGeom>
          </p:spPr>
        </p:pic>
        <p:pic>
          <p:nvPicPr>
            <p:cNvPr id="11" name="Picture 1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9838214"/>
              <a:ext cx="3005065" cy="2794710"/>
            </a:xfrm>
            <a:prstGeom prst="rect">
              <a:avLst/>
            </a:prstGeom>
          </p:spPr>
        </p:pic>
      </p:grpSp>
      <p:grpSp>
        <p:nvGrpSpPr>
          <p:cNvPr id="12" name="Group 12"/>
          <p:cNvGrpSpPr/>
          <p:nvPr/>
        </p:nvGrpSpPr>
        <p:grpSpPr>
          <a:xfrm>
            <a:off x="1298688" y="1464558"/>
            <a:ext cx="3438614" cy="3297100"/>
            <a:chOff x="0" y="154662"/>
            <a:chExt cx="4584818" cy="4396135"/>
          </a:xfrm>
        </p:grpSpPr>
        <p:grpSp>
          <p:nvGrpSpPr>
            <p:cNvPr id="13" name="Group 13"/>
            <p:cNvGrpSpPr>
              <a:grpSpLocks noChangeAspect="1"/>
            </p:cNvGrpSpPr>
            <p:nvPr/>
          </p:nvGrpSpPr>
          <p:grpSpPr>
            <a:xfrm>
              <a:off x="0" y="656398"/>
              <a:ext cx="3894399" cy="3894399"/>
              <a:chOff x="0" y="0"/>
              <a:chExt cx="6350000" cy="6350000"/>
            </a:xfrm>
          </p:grpSpPr>
          <p:sp>
            <p:nvSpPr>
              <p:cNvPr id="14" name="Freeform 14"/>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963488"/>
              </a:solidFill>
            </p:spPr>
            <p:txBody>
              <a:bodyPr/>
              <a:lstStyle/>
              <a:p>
                <a:endParaRPr lang="en-AU" dirty="0"/>
              </a:p>
            </p:txBody>
          </p:sp>
        </p:grpSp>
        <p:pic>
          <p:nvPicPr>
            <p:cNvPr id="15" name="Picture 15"/>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b="321"/>
            <a:stretch>
              <a:fillRect/>
            </a:stretch>
          </p:blipFill>
          <p:spPr>
            <a:xfrm rot="16484543">
              <a:off x="686267" y="150511"/>
              <a:ext cx="3894400" cy="3902702"/>
            </a:xfrm>
            <a:prstGeom prst="rect">
              <a:avLst/>
            </a:prstGeom>
          </p:spPr>
        </p:pic>
      </p:grpSp>
      <p:grpSp>
        <p:nvGrpSpPr>
          <p:cNvPr id="16" name="Group 16"/>
          <p:cNvGrpSpPr/>
          <p:nvPr/>
        </p:nvGrpSpPr>
        <p:grpSpPr>
          <a:xfrm>
            <a:off x="15986267" y="-1061348"/>
            <a:ext cx="3545508" cy="3370302"/>
            <a:chOff x="0" y="0"/>
            <a:chExt cx="4727344" cy="4493736"/>
          </a:xfrm>
        </p:grpSpPr>
        <p:grpSp>
          <p:nvGrpSpPr>
            <p:cNvPr id="17" name="Group 17"/>
            <p:cNvGrpSpPr>
              <a:grpSpLocks noChangeAspect="1"/>
            </p:cNvGrpSpPr>
            <p:nvPr/>
          </p:nvGrpSpPr>
          <p:grpSpPr>
            <a:xfrm>
              <a:off x="644072" y="410464"/>
              <a:ext cx="4083272" cy="4083272"/>
              <a:chOff x="0" y="0"/>
              <a:chExt cx="6350000" cy="6350000"/>
            </a:xfrm>
          </p:grpSpPr>
          <p:sp>
            <p:nvSpPr>
              <p:cNvPr id="18" name="Freeform 18"/>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9" name="Picture 19"/>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pic>
        <p:nvPicPr>
          <p:cNvPr id="20" name="Picture 20"/>
          <p:cNvPicPr>
            <a:picLocks noChangeAspect="1"/>
          </p:cNvPicPr>
          <p:nvPr/>
        </p:nvPicPr>
        <p:blipFill>
          <a:blip r:embed="rId9"/>
          <a:srcRect l="24693" r="24693"/>
          <a:stretch>
            <a:fillRect/>
          </a:stretch>
        </p:blipFill>
        <p:spPr>
          <a:xfrm>
            <a:off x="11007484" y="1028700"/>
            <a:ext cx="6251816" cy="8229600"/>
          </a:xfrm>
          <a:prstGeom prst="rect">
            <a:avLst/>
          </a:prstGeom>
        </p:spPr>
      </p:pic>
      <p:sp>
        <p:nvSpPr>
          <p:cNvPr id="21" name="TextBox 21"/>
          <p:cNvSpPr txBox="1"/>
          <p:nvPr/>
        </p:nvSpPr>
        <p:spPr>
          <a:xfrm>
            <a:off x="3069738" y="2308953"/>
            <a:ext cx="5786869" cy="1231106"/>
          </a:xfrm>
          <a:prstGeom prst="rect">
            <a:avLst/>
          </a:prstGeom>
        </p:spPr>
        <p:txBody>
          <a:bodyPr lIns="0" tIns="0" rIns="0" bIns="0" rtlCol="0" anchor="t">
            <a:spAutoFit/>
          </a:bodyPr>
          <a:lstStyle/>
          <a:p>
            <a:pPr>
              <a:lnSpc>
                <a:spcPts val="9600"/>
              </a:lnSpc>
            </a:pPr>
            <a:r>
              <a:rPr lang="en-US" sz="8000" spc="-80" dirty="0">
                <a:solidFill>
                  <a:srgbClr val="FFFFFF"/>
                </a:solidFill>
                <a:latin typeface="Graphik Regular" panose="020B0503030202060203" pitchFamily="34" charset="0"/>
              </a:rPr>
              <a:t>Problem</a:t>
            </a:r>
          </a:p>
        </p:txBody>
      </p:sp>
      <p:sp>
        <p:nvSpPr>
          <p:cNvPr id="22" name="TextBox 21">
            <a:extLst>
              <a:ext uri="{FF2B5EF4-FFF2-40B4-BE49-F238E27FC236}">
                <a16:creationId xmlns:a16="http://schemas.microsoft.com/office/drawing/2014/main" id="{3384F4AB-80CC-B45D-BC2B-4BFD7F90ACE4}"/>
              </a:ext>
            </a:extLst>
          </p:cNvPr>
          <p:cNvSpPr txBox="1"/>
          <p:nvPr/>
        </p:nvSpPr>
        <p:spPr>
          <a:xfrm>
            <a:off x="2514600" y="4961740"/>
            <a:ext cx="6220409" cy="1477328"/>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bg1"/>
                </a:solidFill>
              </a:rPr>
              <a:t>Big Data with over 500 million active users with 100,000 pcs of contents </a:t>
            </a:r>
          </a:p>
          <a:p>
            <a:pPr marL="285750" indent="-285750">
              <a:buFont typeface="Arial" panose="020B0604020202020204" pitchFamily="34" charset="0"/>
              <a:buChar char="•"/>
            </a:pPr>
            <a:r>
              <a:rPr lang="en-US" dirty="0">
                <a:solidFill>
                  <a:schemeClr val="bg1"/>
                </a:solidFill>
              </a:rPr>
              <a:t>Find best content categories they have to support company’s IPO</a:t>
            </a:r>
          </a:p>
          <a:p>
            <a:pPr marL="285750" indent="-285750">
              <a:buFont typeface="Arial" panose="020B0604020202020204" pitchFamily="34" charset="0"/>
              <a:buChar char="•"/>
            </a:pPr>
            <a:endParaRPr lang="en-US" dirty="0">
              <a:solidFill>
                <a:schemeClr val="bg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06723" y="406153"/>
            <a:ext cx="9939843" cy="9474693"/>
            <a:chOff x="0" y="0"/>
            <a:chExt cx="13253124" cy="12632924"/>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16020" y="0"/>
              <a:ext cx="3005065" cy="2794710"/>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16020" y="9838214"/>
              <a:ext cx="3005065" cy="2794710"/>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3005065" cy="2794710"/>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279405"/>
              <a:ext cx="3005065" cy="2794710"/>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558809"/>
              <a:ext cx="3005065" cy="2794710"/>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838214"/>
              <a:ext cx="3005065" cy="2794710"/>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832040" y="0"/>
              <a:ext cx="3005065" cy="2794710"/>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832040" y="9838214"/>
              <a:ext cx="3005065" cy="2794710"/>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0"/>
              <a:ext cx="3005065" cy="2794710"/>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3279405"/>
              <a:ext cx="3005065" cy="2794710"/>
            </a:xfrm>
            <a:prstGeom prst="rect">
              <a:avLst/>
            </a:prstGeom>
          </p:spPr>
        </p:pic>
        <p:pic>
          <p:nvPicPr>
            <p:cNvPr id="13" name="Picture 1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6558809"/>
              <a:ext cx="3005065" cy="2794710"/>
            </a:xfrm>
            <a:prstGeom prst="rect">
              <a:avLst/>
            </a:prstGeom>
          </p:spPr>
        </p:pic>
        <p:pic>
          <p:nvPicPr>
            <p:cNvPr id="14" name="Picture 1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9838214"/>
              <a:ext cx="3005065" cy="2794710"/>
            </a:xfrm>
            <a:prstGeom prst="rect">
              <a:avLst/>
            </a:prstGeom>
          </p:spPr>
        </p:pic>
      </p:grpSp>
      <p:sp>
        <p:nvSpPr>
          <p:cNvPr id="15" name="AutoShape 15"/>
          <p:cNvSpPr/>
          <p:nvPr/>
        </p:nvSpPr>
        <p:spPr>
          <a:xfrm>
            <a:off x="2110745" y="1825527"/>
            <a:ext cx="6750815" cy="6635945"/>
          </a:xfrm>
          <a:prstGeom prst="rect">
            <a:avLst/>
          </a:prstGeom>
          <a:solidFill>
            <a:srgbClr val="FFFFFF"/>
          </a:solidFill>
        </p:spPr>
      </p:sp>
      <p:grpSp>
        <p:nvGrpSpPr>
          <p:cNvPr id="16" name="Group 16"/>
          <p:cNvGrpSpPr>
            <a:grpSpLocks noChangeAspect="1"/>
          </p:cNvGrpSpPr>
          <p:nvPr/>
        </p:nvGrpSpPr>
        <p:grpSpPr>
          <a:xfrm>
            <a:off x="11825797" y="1270731"/>
            <a:ext cx="2085137" cy="2085137"/>
            <a:chOff x="0" y="0"/>
            <a:chExt cx="6350000" cy="6350000"/>
          </a:xfrm>
        </p:grpSpPr>
        <p:sp>
          <p:nvSpPr>
            <p:cNvPr id="17" name="Freeform 1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grpSp>
        <p:nvGrpSpPr>
          <p:cNvPr id="18" name="Group 18"/>
          <p:cNvGrpSpPr>
            <a:grpSpLocks noChangeAspect="1"/>
          </p:cNvGrpSpPr>
          <p:nvPr/>
        </p:nvGrpSpPr>
        <p:grpSpPr>
          <a:xfrm>
            <a:off x="11419219" y="1028700"/>
            <a:ext cx="2174041" cy="2165548"/>
            <a:chOff x="0" y="0"/>
            <a:chExt cx="6502400" cy="6477000"/>
          </a:xfrm>
        </p:grpSpPr>
        <p:sp>
          <p:nvSpPr>
            <p:cNvPr id="19" name="Freeform 19"/>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5"/>
              <a:stretch>
                <a:fillRect l="-136837" t="-28774" r="-84967" b="-86469"/>
              </a:stretch>
            </a:blipFill>
            <a:ln>
              <a:solidFill>
                <a:srgbClr val="00BAFF"/>
              </a:solidFill>
            </a:ln>
          </p:spPr>
          <p:txBody>
            <a:bodyPr/>
            <a:lstStyle/>
            <a:p>
              <a:endParaRPr lang="en-AU" dirty="0"/>
            </a:p>
          </p:txBody>
        </p:sp>
        <p:sp>
          <p:nvSpPr>
            <p:cNvPr id="20" name="Freeform 20"/>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sp>
      </p:grpSp>
      <p:grpSp>
        <p:nvGrpSpPr>
          <p:cNvPr id="21" name="Group 21"/>
          <p:cNvGrpSpPr>
            <a:grpSpLocks noChangeAspect="1"/>
          </p:cNvGrpSpPr>
          <p:nvPr/>
        </p:nvGrpSpPr>
        <p:grpSpPr>
          <a:xfrm>
            <a:off x="11825797" y="4221947"/>
            <a:ext cx="2085137" cy="2085137"/>
            <a:chOff x="0" y="0"/>
            <a:chExt cx="6350000" cy="6350000"/>
          </a:xfrm>
        </p:grpSpPr>
        <p:sp>
          <p:nvSpPr>
            <p:cNvPr id="22" name="Freeform 2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AU" dirty="0"/>
            </a:p>
          </p:txBody>
        </p:sp>
      </p:grpSp>
      <p:grpSp>
        <p:nvGrpSpPr>
          <p:cNvPr id="23" name="Group 23"/>
          <p:cNvGrpSpPr>
            <a:grpSpLocks noChangeAspect="1"/>
          </p:cNvGrpSpPr>
          <p:nvPr/>
        </p:nvGrpSpPr>
        <p:grpSpPr>
          <a:xfrm>
            <a:off x="11411515" y="4002073"/>
            <a:ext cx="2187334" cy="2123082"/>
            <a:chOff x="-23042" y="66269"/>
            <a:chExt cx="6542158" cy="6349987"/>
          </a:xfrm>
        </p:grpSpPr>
        <p:sp>
          <p:nvSpPr>
            <p:cNvPr id="24" name="Freeform 24"/>
            <p:cNvSpPr/>
            <p:nvPr/>
          </p:nvSpPr>
          <p:spPr>
            <a:xfrm>
              <a:off x="-23042" y="119185"/>
              <a:ext cx="6542158"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6"/>
              <a:stretch>
                <a:fillRect l="-162891" t="-16684" r="-160683" b="-166629"/>
              </a:stretch>
            </a:blipFill>
            <a:ln>
              <a:solidFill>
                <a:srgbClr val="00BAFF"/>
              </a:solidFill>
            </a:ln>
          </p:spPr>
        </p:sp>
        <p:sp>
          <p:nvSpPr>
            <p:cNvPr id="25" name="Freeform 25"/>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sp>
      </p:grpSp>
      <p:grpSp>
        <p:nvGrpSpPr>
          <p:cNvPr id="26" name="Group 26"/>
          <p:cNvGrpSpPr>
            <a:grpSpLocks noChangeAspect="1"/>
          </p:cNvGrpSpPr>
          <p:nvPr/>
        </p:nvGrpSpPr>
        <p:grpSpPr>
          <a:xfrm>
            <a:off x="11825797" y="7173163"/>
            <a:ext cx="2085137" cy="2085137"/>
            <a:chOff x="0" y="0"/>
            <a:chExt cx="6350000" cy="6350000"/>
          </a:xfrm>
        </p:grpSpPr>
        <p:sp>
          <p:nvSpPr>
            <p:cNvPr id="27" name="Freeform 2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AU" dirty="0"/>
            </a:p>
          </p:txBody>
        </p:sp>
      </p:grpSp>
      <p:grpSp>
        <p:nvGrpSpPr>
          <p:cNvPr id="28" name="Group 28"/>
          <p:cNvGrpSpPr>
            <a:grpSpLocks noChangeAspect="1"/>
          </p:cNvGrpSpPr>
          <p:nvPr/>
        </p:nvGrpSpPr>
        <p:grpSpPr>
          <a:xfrm>
            <a:off x="11419219" y="6931132"/>
            <a:ext cx="2174041" cy="2165548"/>
            <a:chOff x="0" y="0"/>
            <a:chExt cx="6502400" cy="6477000"/>
          </a:xfrm>
        </p:grpSpPr>
        <p:sp>
          <p:nvSpPr>
            <p:cNvPr id="29" name="Freeform 29"/>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7"/>
              <a:stretch>
                <a:fillRect l="-164266" t="1917" r="-22903" b="-93994"/>
              </a:stretch>
            </a:blipFill>
            <a:ln>
              <a:solidFill>
                <a:srgbClr val="00BAFF"/>
              </a:solidFill>
            </a:ln>
          </p:spPr>
          <p:txBody>
            <a:bodyPr/>
            <a:lstStyle/>
            <a:p>
              <a:endParaRPr lang="en-AU" dirty="0"/>
            </a:p>
          </p:txBody>
        </p:sp>
        <p:sp>
          <p:nvSpPr>
            <p:cNvPr id="30" name="Freeform 30"/>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sp>
      </p:grpSp>
      <p:sp>
        <p:nvSpPr>
          <p:cNvPr id="31" name="TextBox 31"/>
          <p:cNvSpPr txBox="1"/>
          <p:nvPr/>
        </p:nvSpPr>
        <p:spPr>
          <a:xfrm>
            <a:off x="2670508" y="3331799"/>
            <a:ext cx="5612273" cy="3693319"/>
          </a:xfrm>
          <a:prstGeom prst="rect">
            <a:avLst/>
          </a:prstGeom>
        </p:spPr>
        <p:txBody>
          <a:bodyPr lIns="0" tIns="0" rIns="0" bIns="0" rtlCol="0" anchor="t">
            <a:spAutoFit/>
          </a:bodyPr>
          <a:lstStyle/>
          <a:p>
            <a:pPr algn="ctr">
              <a:lnSpc>
                <a:spcPts val="9600"/>
              </a:lnSpc>
            </a:pPr>
            <a:r>
              <a:rPr lang="en-US" sz="8000" spc="-80" dirty="0">
                <a:solidFill>
                  <a:srgbClr val="000000"/>
                </a:solidFill>
                <a:latin typeface="Graphik Regular" panose="020B0503030202060203" pitchFamily="34" charset="0"/>
              </a:rPr>
              <a:t>The Analytics team</a:t>
            </a:r>
          </a:p>
        </p:txBody>
      </p:sp>
      <p:sp>
        <p:nvSpPr>
          <p:cNvPr id="33" name="TextBox 32">
            <a:extLst>
              <a:ext uri="{FF2B5EF4-FFF2-40B4-BE49-F238E27FC236}">
                <a16:creationId xmlns:a16="http://schemas.microsoft.com/office/drawing/2014/main" id="{48500C27-F222-AAED-626E-C1FE19AA3F9A}"/>
              </a:ext>
            </a:extLst>
          </p:cNvPr>
          <p:cNvSpPr txBox="1"/>
          <p:nvPr/>
        </p:nvSpPr>
        <p:spPr>
          <a:xfrm>
            <a:off x="13994498" y="1666968"/>
            <a:ext cx="3172344" cy="646331"/>
          </a:xfrm>
          <a:prstGeom prst="rect">
            <a:avLst/>
          </a:prstGeom>
          <a:noFill/>
        </p:spPr>
        <p:txBody>
          <a:bodyPr wrap="square">
            <a:spAutoFit/>
          </a:bodyPr>
          <a:lstStyle/>
          <a:p>
            <a:r>
              <a:rPr lang="en-US" b="0" i="0" dirty="0">
                <a:solidFill>
                  <a:srgbClr val="333333"/>
                </a:solidFill>
                <a:effectLst/>
                <a:latin typeface="Open Sans" panose="020B0604020202020204" pitchFamily="34" charset="0"/>
              </a:rPr>
              <a:t>Andrew Fleming </a:t>
            </a:r>
          </a:p>
          <a:p>
            <a:r>
              <a:rPr lang="en-US" b="0" i="0" dirty="0">
                <a:solidFill>
                  <a:srgbClr val="333333"/>
                </a:solidFill>
                <a:effectLst/>
                <a:latin typeface="Open Sans" panose="020B0604020202020204" pitchFamily="34" charset="0"/>
              </a:rPr>
              <a:t>(Chief Technical Architect)</a:t>
            </a:r>
            <a:endParaRPr lang="en-US" dirty="0"/>
          </a:p>
        </p:txBody>
      </p:sp>
      <p:sp>
        <p:nvSpPr>
          <p:cNvPr id="35" name="TextBox 34">
            <a:extLst>
              <a:ext uri="{FF2B5EF4-FFF2-40B4-BE49-F238E27FC236}">
                <a16:creationId xmlns:a16="http://schemas.microsoft.com/office/drawing/2014/main" id="{A112B7CE-9040-E318-9C92-658966354FD3}"/>
              </a:ext>
            </a:extLst>
          </p:cNvPr>
          <p:cNvSpPr txBox="1"/>
          <p:nvPr/>
        </p:nvSpPr>
        <p:spPr>
          <a:xfrm>
            <a:off x="14001529" y="4820333"/>
            <a:ext cx="2035761" cy="646331"/>
          </a:xfrm>
          <a:prstGeom prst="rect">
            <a:avLst/>
          </a:prstGeom>
          <a:noFill/>
        </p:spPr>
        <p:txBody>
          <a:bodyPr wrap="square">
            <a:spAutoFit/>
          </a:bodyPr>
          <a:lstStyle/>
          <a:p>
            <a:r>
              <a:rPr lang="en-US" b="0" i="0">
                <a:solidFill>
                  <a:srgbClr val="333333"/>
                </a:solidFill>
                <a:effectLst/>
                <a:latin typeface="Open Sans" panose="020B0606030504020204" pitchFamily="34" charset="0"/>
              </a:rPr>
              <a:t>Marcus Rompton (Senior Principle)</a:t>
            </a:r>
            <a:endParaRPr lang="en-US" dirty="0"/>
          </a:p>
        </p:txBody>
      </p:sp>
      <p:sp>
        <p:nvSpPr>
          <p:cNvPr id="36" name="TextBox 35">
            <a:extLst>
              <a:ext uri="{FF2B5EF4-FFF2-40B4-BE49-F238E27FC236}">
                <a16:creationId xmlns:a16="http://schemas.microsoft.com/office/drawing/2014/main" id="{C3F87528-CE74-4EE5-8060-1E5ADB2C0256}"/>
              </a:ext>
            </a:extLst>
          </p:cNvPr>
          <p:cNvSpPr txBox="1"/>
          <p:nvPr/>
        </p:nvSpPr>
        <p:spPr>
          <a:xfrm>
            <a:off x="13992611" y="7798812"/>
            <a:ext cx="3533389" cy="646331"/>
          </a:xfrm>
          <a:prstGeom prst="rect">
            <a:avLst/>
          </a:prstGeom>
          <a:noFill/>
        </p:spPr>
        <p:txBody>
          <a:bodyPr wrap="square">
            <a:spAutoFit/>
          </a:bodyPr>
          <a:lstStyle/>
          <a:p>
            <a:r>
              <a:rPr lang="en-US" b="0" i="0" dirty="0">
                <a:solidFill>
                  <a:srgbClr val="333333"/>
                </a:solidFill>
                <a:effectLst/>
                <a:latin typeface="Open Sans" panose="020B0606030504020204" pitchFamily="34" charset="0"/>
              </a:rPr>
              <a:t>Pedero Wasto </a:t>
            </a:r>
            <a:r>
              <a:rPr lang="en-US" b="0" i="0" dirty="0" err="1">
                <a:solidFill>
                  <a:srgbClr val="333333"/>
                </a:solidFill>
                <a:effectLst/>
                <a:latin typeface="Open Sans" panose="020B0606030504020204" pitchFamily="34" charset="0"/>
              </a:rPr>
              <a:t>Sembiring</a:t>
            </a:r>
            <a:r>
              <a:rPr lang="en-US" b="0" i="0" dirty="0">
                <a:solidFill>
                  <a:srgbClr val="333333"/>
                </a:solidFill>
                <a:effectLst/>
                <a:latin typeface="Open Sans" panose="020B0606030504020204" pitchFamily="34" charset="0"/>
              </a:rPr>
              <a:t> </a:t>
            </a:r>
          </a:p>
          <a:p>
            <a:r>
              <a:rPr lang="en-US" b="0" i="0" dirty="0">
                <a:solidFill>
                  <a:srgbClr val="333333"/>
                </a:solidFill>
                <a:effectLst/>
                <a:latin typeface="Open Sans" panose="020B0606030504020204" pitchFamily="34" charset="0"/>
              </a:rPr>
              <a:t>(Data Analyst)</a:t>
            </a:r>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grpSp>
        <p:nvGrpSpPr>
          <p:cNvPr id="2" name="Group 2"/>
          <p:cNvGrpSpPr/>
          <p:nvPr/>
        </p:nvGrpSpPr>
        <p:grpSpPr>
          <a:xfrm>
            <a:off x="445296" y="406153"/>
            <a:ext cx="10042534" cy="9474693"/>
            <a:chOff x="0" y="0"/>
            <a:chExt cx="13390046" cy="12632924"/>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r="10232"/>
            <a:stretch>
              <a:fillRect/>
            </a:stretch>
          </p:blipFill>
          <p:spPr>
            <a:xfrm>
              <a:off x="6923321" y="6558809"/>
              <a:ext cx="2697587" cy="2794710"/>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9838214"/>
              <a:ext cx="3005065" cy="2794710"/>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3279405"/>
              <a:ext cx="3005065" cy="2794710"/>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6558809"/>
              <a:ext cx="3005065" cy="2794710"/>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9838214"/>
              <a:ext cx="3005065" cy="2794710"/>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3005065" cy="2794710"/>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279405"/>
              <a:ext cx="3005065" cy="2794710"/>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558809"/>
              <a:ext cx="3005065" cy="2794710"/>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838214"/>
              <a:ext cx="3005065" cy="2794710"/>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9838214"/>
              <a:ext cx="3005065" cy="2794710"/>
            </a:xfrm>
            <a:prstGeom prst="rect">
              <a:avLst/>
            </a:prstGeom>
          </p:spPr>
        </p:pic>
      </p:grpSp>
      <p:grpSp>
        <p:nvGrpSpPr>
          <p:cNvPr id="13" name="Group 13"/>
          <p:cNvGrpSpPr/>
          <p:nvPr/>
        </p:nvGrpSpPr>
        <p:grpSpPr>
          <a:xfrm>
            <a:off x="1903391" y="1027892"/>
            <a:ext cx="1854962" cy="1781248"/>
            <a:chOff x="0" y="0"/>
            <a:chExt cx="2473282" cy="2374997"/>
          </a:xfrm>
        </p:grpSpPr>
        <p:grpSp>
          <p:nvGrpSpPr>
            <p:cNvPr id="14" name="Group 14"/>
            <p:cNvGrpSpPr>
              <a:grpSpLocks noChangeAspect="1"/>
            </p:cNvGrpSpPr>
            <p:nvPr/>
          </p:nvGrpSpPr>
          <p:grpSpPr>
            <a:xfrm>
              <a:off x="0" y="342565"/>
              <a:ext cx="2032432" cy="2032432"/>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16" name="Picture 1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17" name="Group 17"/>
          <p:cNvGrpSpPr/>
          <p:nvPr/>
        </p:nvGrpSpPr>
        <p:grpSpPr>
          <a:xfrm>
            <a:off x="3758754" y="2639980"/>
            <a:ext cx="1854962" cy="1781248"/>
            <a:chOff x="0" y="0"/>
            <a:chExt cx="2473282" cy="2374997"/>
          </a:xfrm>
        </p:grpSpPr>
        <p:grpSp>
          <p:nvGrpSpPr>
            <p:cNvPr id="18" name="Group 18"/>
            <p:cNvGrpSpPr>
              <a:grpSpLocks noChangeAspect="1"/>
            </p:cNvGrpSpPr>
            <p:nvPr/>
          </p:nvGrpSpPr>
          <p:grpSpPr>
            <a:xfrm>
              <a:off x="0" y="342565"/>
              <a:ext cx="2032432" cy="2032432"/>
              <a:chOff x="0" y="0"/>
              <a:chExt cx="6350000" cy="6350000"/>
            </a:xfrm>
          </p:grpSpPr>
          <p:sp>
            <p:nvSpPr>
              <p:cNvPr id="19" name="Freeform 19"/>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0" name="Picture 20"/>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21" name="Group 21"/>
          <p:cNvGrpSpPr/>
          <p:nvPr/>
        </p:nvGrpSpPr>
        <p:grpSpPr>
          <a:xfrm>
            <a:off x="5614117" y="4252068"/>
            <a:ext cx="1854962" cy="1781248"/>
            <a:chOff x="0" y="0"/>
            <a:chExt cx="2473282" cy="2374997"/>
          </a:xfrm>
        </p:grpSpPr>
        <p:grpSp>
          <p:nvGrpSpPr>
            <p:cNvPr id="22" name="Group 22"/>
            <p:cNvGrpSpPr>
              <a:grpSpLocks noChangeAspect="1"/>
            </p:cNvGrpSpPr>
            <p:nvPr/>
          </p:nvGrpSpPr>
          <p:grpSpPr>
            <a:xfrm>
              <a:off x="0" y="342565"/>
              <a:ext cx="2032432" cy="2032432"/>
              <a:chOff x="0" y="0"/>
              <a:chExt cx="6350000" cy="6350000"/>
            </a:xfrm>
          </p:grpSpPr>
          <p:sp>
            <p:nvSpPr>
              <p:cNvPr id="23" name="Freeform 23"/>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4" name="Picture 24"/>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25" name="Group 25"/>
          <p:cNvGrpSpPr/>
          <p:nvPr/>
        </p:nvGrpSpPr>
        <p:grpSpPr>
          <a:xfrm>
            <a:off x="7469480" y="5864156"/>
            <a:ext cx="1854962" cy="1781248"/>
            <a:chOff x="0" y="0"/>
            <a:chExt cx="2473282" cy="2374997"/>
          </a:xfrm>
        </p:grpSpPr>
        <p:grpSp>
          <p:nvGrpSpPr>
            <p:cNvPr id="26" name="Group 26"/>
            <p:cNvGrpSpPr>
              <a:grpSpLocks noChangeAspect="1"/>
            </p:cNvGrpSpPr>
            <p:nvPr/>
          </p:nvGrpSpPr>
          <p:grpSpPr>
            <a:xfrm>
              <a:off x="0" y="342565"/>
              <a:ext cx="2032432" cy="2032432"/>
              <a:chOff x="0" y="0"/>
              <a:chExt cx="6350000" cy="6350000"/>
            </a:xfrm>
          </p:grpSpPr>
          <p:sp>
            <p:nvSpPr>
              <p:cNvPr id="27" name="Freeform 2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8" name="Picture 28"/>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29" name="Group 29"/>
          <p:cNvGrpSpPr/>
          <p:nvPr/>
        </p:nvGrpSpPr>
        <p:grpSpPr>
          <a:xfrm>
            <a:off x="9324843" y="7476244"/>
            <a:ext cx="1854962" cy="1781248"/>
            <a:chOff x="0" y="0"/>
            <a:chExt cx="2473282" cy="2374997"/>
          </a:xfrm>
        </p:grpSpPr>
        <p:grpSp>
          <p:nvGrpSpPr>
            <p:cNvPr id="30" name="Group 30"/>
            <p:cNvGrpSpPr>
              <a:grpSpLocks noChangeAspect="1"/>
            </p:cNvGrpSpPr>
            <p:nvPr/>
          </p:nvGrpSpPr>
          <p:grpSpPr>
            <a:xfrm>
              <a:off x="0" y="342565"/>
              <a:ext cx="2032432" cy="2032432"/>
              <a:chOff x="0" y="0"/>
              <a:chExt cx="6350000" cy="6350000"/>
            </a:xfrm>
          </p:grpSpPr>
          <p:sp>
            <p:nvSpPr>
              <p:cNvPr id="31" name="Freeform 31"/>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32" name="Picture 32"/>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sp>
        <p:nvSpPr>
          <p:cNvPr id="33" name="TextBox 33"/>
          <p:cNvSpPr txBox="1"/>
          <p:nvPr/>
        </p:nvSpPr>
        <p:spPr>
          <a:xfrm>
            <a:off x="10667818" y="1028700"/>
            <a:ext cx="6642545" cy="1231106"/>
          </a:xfrm>
          <a:prstGeom prst="rect">
            <a:avLst/>
          </a:prstGeom>
        </p:spPr>
        <p:txBody>
          <a:bodyPr lIns="0" tIns="0" rIns="0" bIns="0" rtlCol="0" anchor="t">
            <a:spAutoFit/>
          </a:bodyPr>
          <a:lstStyle/>
          <a:p>
            <a:pPr algn="r">
              <a:lnSpc>
                <a:spcPts val="9600"/>
              </a:lnSpc>
            </a:pPr>
            <a:r>
              <a:rPr lang="en-US" sz="8000" spc="-80" dirty="0">
                <a:solidFill>
                  <a:srgbClr val="FFFFFF"/>
                </a:solidFill>
                <a:latin typeface="Graphik Regular" panose="020B0503030202060203" pitchFamily="34" charset="0"/>
              </a:rPr>
              <a:t>Process</a:t>
            </a:r>
          </a:p>
        </p:txBody>
      </p:sp>
      <p:sp>
        <p:nvSpPr>
          <p:cNvPr id="34" name="TextBox 34"/>
          <p:cNvSpPr txBox="1"/>
          <p:nvPr/>
        </p:nvSpPr>
        <p:spPr>
          <a:xfrm>
            <a:off x="2630944" y="1372359"/>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1</a:t>
            </a:r>
          </a:p>
        </p:txBody>
      </p:sp>
      <p:sp>
        <p:nvSpPr>
          <p:cNvPr id="35" name="TextBox 35"/>
          <p:cNvSpPr txBox="1"/>
          <p:nvPr/>
        </p:nvSpPr>
        <p:spPr>
          <a:xfrm>
            <a:off x="4534646" y="2984043"/>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2</a:t>
            </a:r>
          </a:p>
        </p:txBody>
      </p:sp>
      <p:sp>
        <p:nvSpPr>
          <p:cNvPr id="36" name="TextBox 36"/>
          <p:cNvSpPr txBox="1"/>
          <p:nvPr/>
        </p:nvSpPr>
        <p:spPr>
          <a:xfrm>
            <a:off x="10108223" y="7828620"/>
            <a:ext cx="1229487" cy="950080"/>
          </a:xfrm>
          <a:prstGeom prst="rect">
            <a:avLst/>
          </a:prstGeom>
        </p:spPr>
        <p:txBody>
          <a:bodyPr lIns="0" tIns="0" rIns="0" bIns="0" rtlCol="0" anchor="t">
            <a:spAutoFit/>
          </a:bodyPr>
          <a:lstStyle/>
          <a:p>
            <a:pPr>
              <a:lnSpc>
                <a:spcPts val="7192"/>
              </a:lnSpc>
            </a:pPr>
            <a:r>
              <a:rPr lang="en-US" sz="7192" spc="-640">
                <a:solidFill>
                  <a:srgbClr val="FFFFFF"/>
                </a:solidFill>
                <a:latin typeface="Clear Sans Regular Bold"/>
              </a:rPr>
              <a:t>5</a:t>
            </a:r>
          </a:p>
        </p:txBody>
      </p:sp>
      <p:sp>
        <p:nvSpPr>
          <p:cNvPr id="37" name="TextBox 37"/>
          <p:cNvSpPr txBox="1"/>
          <p:nvPr/>
        </p:nvSpPr>
        <p:spPr>
          <a:xfrm>
            <a:off x="8193880" y="6204766"/>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4</a:t>
            </a:r>
          </a:p>
        </p:txBody>
      </p:sp>
      <p:sp>
        <p:nvSpPr>
          <p:cNvPr id="38" name="TextBox 38"/>
          <p:cNvSpPr txBox="1"/>
          <p:nvPr/>
        </p:nvSpPr>
        <p:spPr>
          <a:xfrm>
            <a:off x="6396750" y="4605252"/>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3</a:t>
            </a:r>
          </a:p>
        </p:txBody>
      </p:sp>
      <p:sp>
        <p:nvSpPr>
          <p:cNvPr id="39" name="TextBox 38">
            <a:extLst>
              <a:ext uri="{FF2B5EF4-FFF2-40B4-BE49-F238E27FC236}">
                <a16:creationId xmlns:a16="http://schemas.microsoft.com/office/drawing/2014/main" id="{BA677AE1-56C9-5470-5767-C82D557ACA65}"/>
              </a:ext>
            </a:extLst>
          </p:cNvPr>
          <p:cNvSpPr txBox="1"/>
          <p:nvPr/>
        </p:nvSpPr>
        <p:spPr>
          <a:xfrm>
            <a:off x="3860431" y="1420029"/>
            <a:ext cx="2768969" cy="369332"/>
          </a:xfrm>
          <a:prstGeom prst="rect">
            <a:avLst/>
          </a:prstGeom>
          <a:noFill/>
        </p:spPr>
        <p:txBody>
          <a:bodyPr wrap="square" rtlCol="0">
            <a:spAutoFit/>
          </a:bodyPr>
          <a:lstStyle/>
          <a:p>
            <a:r>
              <a:rPr lang="en-US" dirty="0">
                <a:solidFill>
                  <a:schemeClr val="bg1"/>
                </a:solidFill>
              </a:rPr>
              <a:t>Data Understanding</a:t>
            </a:r>
          </a:p>
        </p:txBody>
      </p:sp>
      <p:sp>
        <p:nvSpPr>
          <p:cNvPr id="40" name="TextBox 39">
            <a:extLst>
              <a:ext uri="{FF2B5EF4-FFF2-40B4-BE49-F238E27FC236}">
                <a16:creationId xmlns:a16="http://schemas.microsoft.com/office/drawing/2014/main" id="{FB749E49-D19D-864D-CF41-4BBA7EBE66F4}"/>
              </a:ext>
            </a:extLst>
          </p:cNvPr>
          <p:cNvSpPr txBox="1"/>
          <p:nvPr/>
        </p:nvSpPr>
        <p:spPr>
          <a:xfrm>
            <a:off x="5627008" y="3121015"/>
            <a:ext cx="2768969" cy="369332"/>
          </a:xfrm>
          <a:prstGeom prst="rect">
            <a:avLst/>
          </a:prstGeom>
          <a:noFill/>
        </p:spPr>
        <p:txBody>
          <a:bodyPr wrap="square" rtlCol="0">
            <a:spAutoFit/>
          </a:bodyPr>
          <a:lstStyle/>
          <a:p>
            <a:r>
              <a:rPr lang="en-US" dirty="0">
                <a:solidFill>
                  <a:schemeClr val="bg1"/>
                </a:solidFill>
              </a:rPr>
              <a:t>Data Cleaning</a:t>
            </a:r>
          </a:p>
        </p:txBody>
      </p:sp>
      <p:sp>
        <p:nvSpPr>
          <p:cNvPr id="41" name="TextBox 40">
            <a:extLst>
              <a:ext uri="{FF2B5EF4-FFF2-40B4-BE49-F238E27FC236}">
                <a16:creationId xmlns:a16="http://schemas.microsoft.com/office/drawing/2014/main" id="{5A2540A2-2185-1C75-EEB9-4CB089ED80B3}"/>
              </a:ext>
            </a:extLst>
          </p:cNvPr>
          <p:cNvSpPr txBox="1"/>
          <p:nvPr/>
        </p:nvSpPr>
        <p:spPr>
          <a:xfrm>
            <a:off x="7457218" y="4755829"/>
            <a:ext cx="2768969" cy="369332"/>
          </a:xfrm>
          <a:prstGeom prst="rect">
            <a:avLst/>
          </a:prstGeom>
          <a:noFill/>
        </p:spPr>
        <p:txBody>
          <a:bodyPr wrap="square" rtlCol="0">
            <a:spAutoFit/>
          </a:bodyPr>
          <a:lstStyle/>
          <a:p>
            <a:r>
              <a:rPr lang="en-US" dirty="0">
                <a:solidFill>
                  <a:schemeClr val="bg1"/>
                </a:solidFill>
              </a:rPr>
              <a:t>Data Modelling</a:t>
            </a:r>
          </a:p>
        </p:txBody>
      </p:sp>
      <p:sp>
        <p:nvSpPr>
          <p:cNvPr id="42" name="TextBox 41">
            <a:extLst>
              <a:ext uri="{FF2B5EF4-FFF2-40B4-BE49-F238E27FC236}">
                <a16:creationId xmlns:a16="http://schemas.microsoft.com/office/drawing/2014/main" id="{52A9FC3C-CDF2-6A78-C428-19D62D7B3CB1}"/>
              </a:ext>
            </a:extLst>
          </p:cNvPr>
          <p:cNvSpPr txBox="1"/>
          <p:nvPr/>
        </p:nvSpPr>
        <p:spPr>
          <a:xfrm>
            <a:off x="9273057" y="6425314"/>
            <a:ext cx="2768969" cy="369332"/>
          </a:xfrm>
          <a:prstGeom prst="rect">
            <a:avLst/>
          </a:prstGeom>
          <a:noFill/>
        </p:spPr>
        <p:txBody>
          <a:bodyPr wrap="square" rtlCol="0">
            <a:spAutoFit/>
          </a:bodyPr>
          <a:lstStyle/>
          <a:p>
            <a:r>
              <a:rPr lang="en-US" dirty="0">
                <a:solidFill>
                  <a:schemeClr val="bg1"/>
                </a:solidFill>
              </a:rPr>
              <a:t>Data Analysis</a:t>
            </a:r>
          </a:p>
        </p:txBody>
      </p:sp>
      <p:sp>
        <p:nvSpPr>
          <p:cNvPr id="43" name="TextBox 42">
            <a:extLst>
              <a:ext uri="{FF2B5EF4-FFF2-40B4-BE49-F238E27FC236}">
                <a16:creationId xmlns:a16="http://schemas.microsoft.com/office/drawing/2014/main" id="{810BFD61-7DE8-BBAC-1DE0-1C24867DDD17}"/>
              </a:ext>
            </a:extLst>
          </p:cNvPr>
          <p:cNvSpPr txBox="1"/>
          <p:nvPr/>
        </p:nvSpPr>
        <p:spPr>
          <a:xfrm>
            <a:off x="11182021" y="8128048"/>
            <a:ext cx="2768969" cy="369332"/>
          </a:xfrm>
          <a:prstGeom prst="rect">
            <a:avLst/>
          </a:prstGeom>
          <a:noFill/>
        </p:spPr>
        <p:txBody>
          <a:bodyPr wrap="square" rtlCol="0">
            <a:spAutoFit/>
          </a:bodyPr>
          <a:lstStyle/>
          <a:p>
            <a:r>
              <a:rPr lang="en-US" dirty="0">
                <a:solidFill>
                  <a:schemeClr val="bg1"/>
                </a:solidFill>
              </a:rPr>
              <a:t>Uncover Insight</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127159" y="6480806"/>
            <a:ext cx="2972219" cy="881758"/>
          </a:xfrm>
          <a:prstGeom prst="rect">
            <a:avLst/>
          </a:prstGeom>
        </p:spPr>
      </p:pic>
      <p:sp>
        <p:nvSpPr>
          <p:cNvPr id="3" name="TextBox 3"/>
          <p:cNvSpPr txBox="1"/>
          <p:nvPr/>
        </p:nvSpPr>
        <p:spPr>
          <a:xfrm>
            <a:off x="1028700" y="860915"/>
            <a:ext cx="4636129" cy="1231106"/>
          </a:xfrm>
          <a:prstGeom prst="rect">
            <a:avLst/>
          </a:prstGeom>
        </p:spPr>
        <p:txBody>
          <a:bodyPr lIns="0" tIns="0" rIns="0" bIns="0" rtlCol="0" anchor="t">
            <a:spAutoFit/>
          </a:bodyPr>
          <a:lstStyle/>
          <a:p>
            <a:pPr>
              <a:lnSpc>
                <a:spcPts val="9600"/>
              </a:lnSpc>
            </a:pPr>
            <a:r>
              <a:rPr lang="en-US" sz="8000" spc="-80" dirty="0">
                <a:solidFill>
                  <a:srgbClr val="000000"/>
                </a:solidFill>
                <a:latin typeface="Graphik Regular" panose="020B0503030202060203" pitchFamily="34" charset="0"/>
              </a:rPr>
              <a:t>Insights</a:t>
            </a:r>
          </a:p>
        </p:txBody>
      </p:sp>
      <p:grpSp>
        <p:nvGrpSpPr>
          <p:cNvPr id="4" name="Group 4"/>
          <p:cNvGrpSpPr/>
          <p:nvPr/>
        </p:nvGrpSpPr>
        <p:grpSpPr>
          <a:xfrm>
            <a:off x="517112" y="7810500"/>
            <a:ext cx="17253775" cy="2017079"/>
            <a:chOff x="0" y="0"/>
            <a:chExt cx="23005033" cy="2689439"/>
          </a:xfrm>
        </p:grpSpPr>
        <p:pic>
          <p:nvPicPr>
            <p:cNvPr id="5" name="Picture 5"/>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0"/>
              <a:ext cx="2891870" cy="2689439"/>
            </a:xfrm>
            <a:prstGeom prst="rect">
              <a:avLst/>
            </a:prstGeom>
          </p:spPr>
        </p:pic>
        <p:pic>
          <p:nvPicPr>
            <p:cNvPr id="6" name="Picture 6"/>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0"/>
              <a:ext cx="2891870" cy="2689439"/>
            </a:xfrm>
            <a:prstGeom prst="rect">
              <a:avLst/>
            </a:prstGeom>
          </p:spPr>
        </p:pic>
        <p:pic>
          <p:nvPicPr>
            <p:cNvPr id="7" name="Picture 7"/>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0"/>
              <a:ext cx="2891870" cy="2689439"/>
            </a:xfrm>
            <a:prstGeom prst="rect">
              <a:avLst/>
            </a:prstGeom>
          </p:spPr>
        </p:pic>
        <p:pic>
          <p:nvPicPr>
            <p:cNvPr id="8" name="Picture 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0"/>
              <a:ext cx="2891870" cy="2689439"/>
            </a:xfrm>
            <a:prstGeom prst="rect">
              <a:avLst/>
            </a:prstGeom>
          </p:spPr>
        </p:pic>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0"/>
              <a:ext cx="2891870" cy="2689439"/>
            </a:xfrm>
            <a:prstGeom prst="rect">
              <a:avLst/>
            </a:prstGeom>
          </p:spPr>
        </p:pic>
        <p:pic>
          <p:nvPicPr>
            <p:cNvPr id="10" name="Picture 1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0"/>
              <a:ext cx="2891870" cy="2689439"/>
            </a:xfrm>
            <a:prstGeom prst="rect">
              <a:avLst/>
            </a:prstGeom>
          </p:spPr>
        </p:pic>
        <p:pic>
          <p:nvPicPr>
            <p:cNvPr id="11" name="Picture 1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891870" cy="2689439"/>
            </a:xfrm>
            <a:prstGeom prst="rect">
              <a:avLst/>
            </a:prstGeom>
          </p:spPr>
        </p:pic>
      </p:grpSp>
      <p:pic>
        <p:nvPicPr>
          <p:cNvPr id="12" name="Picture 1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7272183" y="6480309"/>
            <a:ext cx="2972219" cy="881758"/>
          </a:xfrm>
          <a:prstGeom prst="rect">
            <a:avLst/>
          </a:prstGeom>
        </p:spPr>
      </p:pic>
      <p:pic>
        <p:nvPicPr>
          <p:cNvPr id="13" name="Picture 1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2670342" y="6480309"/>
            <a:ext cx="2972219" cy="881758"/>
          </a:xfrm>
          <a:prstGeom prst="rect">
            <a:avLst/>
          </a:prstGeom>
        </p:spPr>
      </p:pic>
      <p:sp>
        <p:nvSpPr>
          <p:cNvPr id="14" name="TextBox 13">
            <a:extLst>
              <a:ext uri="{FF2B5EF4-FFF2-40B4-BE49-F238E27FC236}">
                <a16:creationId xmlns:a16="http://schemas.microsoft.com/office/drawing/2014/main" id="{14BF7FD2-F7E1-2025-6EF6-944E844B7659}"/>
              </a:ext>
            </a:extLst>
          </p:cNvPr>
          <p:cNvSpPr txBox="1"/>
          <p:nvPr/>
        </p:nvSpPr>
        <p:spPr>
          <a:xfrm>
            <a:off x="2286000" y="3774709"/>
            <a:ext cx="2140041" cy="769441"/>
          </a:xfrm>
          <a:prstGeom prst="rect">
            <a:avLst/>
          </a:prstGeom>
          <a:noFill/>
        </p:spPr>
        <p:txBody>
          <a:bodyPr wrap="square" rtlCol="0">
            <a:spAutoFit/>
          </a:bodyPr>
          <a:lstStyle/>
          <a:p>
            <a:pPr algn="ctr"/>
            <a:r>
              <a:rPr lang="en-US" sz="4400" b="1" dirty="0"/>
              <a:t>16 </a:t>
            </a:r>
          </a:p>
        </p:txBody>
      </p:sp>
      <p:sp>
        <p:nvSpPr>
          <p:cNvPr id="15" name="TextBox 14">
            <a:extLst>
              <a:ext uri="{FF2B5EF4-FFF2-40B4-BE49-F238E27FC236}">
                <a16:creationId xmlns:a16="http://schemas.microsoft.com/office/drawing/2014/main" id="{30AE22E5-FB40-3431-C6B6-43DA126B5054}"/>
              </a:ext>
            </a:extLst>
          </p:cNvPr>
          <p:cNvSpPr txBox="1"/>
          <p:nvPr/>
        </p:nvSpPr>
        <p:spPr>
          <a:xfrm>
            <a:off x="2354050" y="5327352"/>
            <a:ext cx="2300630" cy="830997"/>
          </a:xfrm>
          <a:prstGeom prst="rect">
            <a:avLst/>
          </a:prstGeom>
          <a:noFill/>
        </p:spPr>
        <p:txBody>
          <a:bodyPr wrap="none" rtlCol="0">
            <a:spAutoFit/>
          </a:bodyPr>
          <a:lstStyle/>
          <a:p>
            <a:pPr algn="ctr"/>
            <a:r>
              <a:rPr lang="en-US" sz="2400" dirty="0"/>
              <a:t>UNIQUE </a:t>
            </a:r>
          </a:p>
          <a:p>
            <a:pPr algn="ctr"/>
            <a:r>
              <a:rPr lang="en-US" sz="2400" dirty="0"/>
              <a:t>CATEGORIES</a:t>
            </a:r>
          </a:p>
        </p:txBody>
      </p:sp>
      <p:sp>
        <p:nvSpPr>
          <p:cNvPr id="16" name="TextBox 15">
            <a:extLst>
              <a:ext uri="{FF2B5EF4-FFF2-40B4-BE49-F238E27FC236}">
                <a16:creationId xmlns:a16="http://schemas.microsoft.com/office/drawing/2014/main" id="{53A50371-966A-AFE7-B05D-7E2F6257D58F}"/>
              </a:ext>
            </a:extLst>
          </p:cNvPr>
          <p:cNvSpPr txBox="1"/>
          <p:nvPr/>
        </p:nvSpPr>
        <p:spPr>
          <a:xfrm>
            <a:off x="7688271" y="3619500"/>
            <a:ext cx="2140041" cy="769441"/>
          </a:xfrm>
          <a:prstGeom prst="rect">
            <a:avLst/>
          </a:prstGeom>
          <a:noFill/>
        </p:spPr>
        <p:txBody>
          <a:bodyPr wrap="square" rtlCol="0">
            <a:spAutoFit/>
          </a:bodyPr>
          <a:lstStyle/>
          <a:p>
            <a:pPr algn="ctr"/>
            <a:r>
              <a:rPr lang="en-US" sz="4400" b="1" dirty="0"/>
              <a:t>1897 </a:t>
            </a:r>
          </a:p>
        </p:txBody>
      </p:sp>
      <p:sp>
        <p:nvSpPr>
          <p:cNvPr id="17" name="TextBox 16">
            <a:extLst>
              <a:ext uri="{FF2B5EF4-FFF2-40B4-BE49-F238E27FC236}">
                <a16:creationId xmlns:a16="http://schemas.microsoft.com/office/drawing/2014/main" id="{11840951-D6DC-B553-ED67-4F5311556849}"/>
              </a:ext>
            </a:extLst>
          </p:cNvPr>
          <p:cNvSpPr txBox="1"/>
          <p:nvPr/>
        </p:nvSpPr>
        <p:spPr>
          <a:xfrm>
            <a:off x="7162800" y="5327812"/>
            <a:ext cx="3185616" cy="830997"/>
          </a:xfrm>
          <a:prstGeom prst="rect">
            <a:avLst/>
          </a:prstGeom>
          <a:noFill/>
        </p:spPr>
        <p:txBody>
          <a:bodyPr wrap="none" rtlCol="0">
            <a:spAutoFit/>
          </a:bodyPr>
          <a:lstStyle/>
          <a:p>
            <a:pPr algn="ctr"/>
            <a:r>
              <a:rPr lang="en-US" sz="2400" dirty="0"/>
              <a:t>REACTION TO “ANIMAL”</a:t>
            </a:r>
          </a:p>
          <a:p>
            <a:pPr algn="ctr"/>
            <a:r>
              <a:rPr lang="en-US" sz="2400" dirty="0"/>
              <a:t>POST</a:t>
            </a:r>
          </a:p>
        </p:txBody>
      </p:sp>
      <p:sp>
        <p:nvSpPr>
          <p:cNvPr id="18" name="TextBox 17">
            <a:extLst>
              <a:ext uri="{FF2B5EF4-FFF2-40B4-BE49-F238E27FC236}">
                <a16:creationId xmlns:a16="http://schemas.microsoft.com/office/drawing/2014/main" id="{E83BDA9E-02F6-DD57-ECE8-687CB7578DC1}"/>
              </a:ext>
            </a:extLst>
          </p:cNvPr>
          <p:cNvSpPr txBox="1"/>
          <p:nvPr/>
        </p:nvSpPr>
        <p:spPr>
          <a:xfrm>
            <a:off x="12351960" y="3619499"/>
            <a:ext cx="3331155" cy="769441"/>
          </a:xfrm>
          <a:prstGeom prst="rect">
            <a:avLst/>
          </a:prstGeom>
          <a:noFill/>
        </p:spPr>
        <p:txBody>
          <a:bodyPr wrap="square" rtlCol="0">
            <a:spAutoFit/>
          </a:bodyPr>
          <a:lstStyle/>
          <a:p>
            <a:pPr algn="ctr"/>
            <a:r>
              <a:rPr lang="en-US" sz="4400" b="1" dirty="0"/>
              <a:t>JANUARY </a:t>
            </a:r>
          </a:p>
        </p:txBody>
      </p:sp>
      <p:sp>
        <p:nvSpPr>
          <p:cNvPr id="19" name="TextBox 18">
            <a:extLst>
              <a:ext uri="{FF2B5EF4-FFF2-40B4-BE49-F238E27FC236}">
                <a16:creationId xmlns:a16="http://schemas.microsoft.com/office/drawing/2014/main" id="{40658F4F-8729-AACF-05F6-F34550E036C1}"/>
              </a:ext>
            </a:extLst>
          </p:cNvPr>
          <p:cNvSpPr txBox="1"/>
          <p:nvPr/>
        </p:nvSpPr>
        <p:spPr>
          <a:xfrm>
            <a:off x="13064026" y="5281956"/>
            <a:ext cx="2483372" cy="830997"/>
          </a:xfrm>
          <a:prstGeom prst="rect">
            <a:avLst/>
          </a:prstGeom>
          <a:noFill/>
        </p:spPr>
        <p:txBody>
          <a:bodyPr wrap="none" rtlCol="0">
            <a:spAutoFit/>
          </a:bodyPr>
          <a:lstStyle/>
          <a:p>
            <a:pPr algn="ctr"/>
            <a:r>
              <a:rPr lang="en-US" sz="2400" dirty="0"/>
              <a:t>MONTH WITH </a:t>
            </a:r>
          </a:p>
          <a:p>
            <a:pPr algn="ctr"/>
            <a:r>
              <a:rPr lang="en-US" sz="2400" dirty="0"/>
              <a:t>MOST POST</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5213" y="9490985"/>
            <a:ext cx="17253775" cy="2017079"/>
            <a:chOff x="0" y="0"/>
            <a:chExt cx="23005033" cy="2689439"/>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3" name="Picture 1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grpSp>
        <p:nvGrpSpPr>
          <p:cNvPr id="14" name="Group 14"/>
          <p:cNvGrpSpPr/>
          <p:nvPr/>
        </p:nvGrpSpPr>
        <p:grpSpPr>
          <a:xfrm>
            <a:off x="655751" y="-710238"/>
            <a:ext cx="17253775" cy="2017079"/>
            <a:chOff x="0" y="0"/>
            <a:chExt cx="23005033" cy="2689439"/>
          </a:xfrm>
        </p:grpSpPr>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sp>
        <p:nvSpPr>
          <p:cNvPr id="22" name="AutoShape 22"/>
          <p:cNvSpPr/>
          <p:nvPr/>
        </p:nvSpPr>
        <p:spPr>
          <a:xfrm>
            <a:off x="0" y="0"/>
            <a:ext cx="2386482" cy="10287000"/>
          </a:xfrm>
          <a:prstGeom prst="rect">
            <a:avLst/>
          </a:prstGeom>
          <a:solidFill>
            <a:srgbClr val="A100FF"/>
          </a:solidFill>
        </p:spPr>
      </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26" name="Picture 2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graphicFrame>
        <p:nvGraphicFramePr>
          <p:cNvPr id="27" name="Chart 26">
            <a:extLst>
              <a:ext uri="{FF2B5EF4-FFF2-40B4-BE49-F238E27FC236}">
                <a16:creationId xmlns:a16="http://schemas.microsoft.com/office/drawing/2014/main" id="{DA7B6846-2A2F-E1C7-7DFD-EA067C6259AB}"/>
              </a:ext>
            </a:extLst>
          </p:cNvPr>
          <p:cNvGraphicFramePr>
            <a:graphicFrameLocks/>
          </p:cNvGraphicFramePr>
          <p:nvPr>
            <p:extLst>
              <p:ext uri="{D42A27DB-BD31-4B8C-83A1-F6EECF244321}">
                <p14:modId xmlns:p14="http://schemas.microsoft.com/office/powerpoint/2010/main" val="4255099020"/>
              </p:ext>
            </p:extLst>
          </p:nvPr>
        </p:nvGraphicFramePr>
        <p:xfrm>
          <a:off x="4900664" y="2023500"/>
          <a:ext cx="10019108" cy="5855333"/>
        </p:xfrm>
        <a:graphic>
          <a:graphicData uri="http://schemas.openxmlformats.org/drawingml/2006/chart">
            <c:chart xmlns:c="http://schemas.openxmlformats.org/drawingml/2006/chart" xmlns:r="http://schemas.openxmlformats.org/officeDocument/2006/relationships" r:id="rId7"/>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5213" y="9490985"/>
            <a:ext cx="17253775" cy="2017079"/>
            <a:chOff x="0" y="0"/>
            <a:chExt cx="23005033" cy="2689439"/>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3" name="Picture 1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grpSp>
        <p:nvGrpSpPr>
          <p:cNvPr id="14" name="Group 14"/>
          <p:cNvGrpSpPr/>
          <p:nvPr/>
        </p:nvGrpSpPr>
        <p:grpSpPr>
          <a:xfrm>
            <a:off x="655752" y="-1235382"/>
            <a:ext cx="17253775" cy="2017079"/>
            <a:chOff x="0" y="0"/>
            <a:chExt cx="23005033" cy="2689439"/>
          </a:xfrm>
        </p:grpSpPr>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sp>
        <p:nvSpPr>
          <p:cNvPr id="22" name="AutoShape 22"/>
          <p:cNvSpPr/>
          <p:nvPr/>
        </p:nvSpPr>
        <p:spPr>
          <a:xfrm>
            <a:off x="0" y="0"/>
            <a:ext cx="2386482" cy="10287000"/>
          </a:xfrm>
          <a:prstGeom prst="rect">
            <a:avLst/>
          </a:prstGeom>
          <a:solidFill>
            <a:srgbClr val="A100FF"/>
          </a:solidFill>
        </p:spPr>
      </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26" name="Picture 2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graphicFrame>
        <p:nvGraphicFramePr>
          <p:cNvPr id="27" name="Chart 26">
            <a:extLst>
              <a:ext uri="{FF2B5EF4-FFF2-40B4-BE49-F238E27FC236}">
                <a16:creationId xmlns:a16="http://schemas.microsoft.com/office/drawing/2014/main" id="{F10551CB-91FF-5FD4-8ED2-795EBFA7D5B5}"/>
              </a:ext>
            </a:extLst>
          </p:cNvPr>
          <p:cNvGraphicFramePr>
            <a:graphicFrameLocks/>
          </p:cNvGraphicFramePr>
          <p:nvPr>
            <p:extLst>
              <p:ext uri="{D42A27DB-BD31-4B8C-83A1-F6EECF244321}">
                <p14:modId xmlns:p14="http://schemas.microsoft.com/office/powerpoint/2010/main" val="2270381951"/>
              </p:ext>
            </p:extLst>
          </p:nvPr>
        </p:nvGraphicFramePr>
        <p:xfrm>
          <a:off x="4405840" y="1737459"/>
          <a:ext cx="9753600" cy="6655250"/>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2453851658"/>
      </p:ext>
    </p:extLst>
  </p:cSld>
  <p:clrMapOvr>
    <a:masterClrMapping/>
  </p:clrMapOvr>
</p:sld>
</file>

<file path=ppt/theme/theme1.xml><?xml version="1.0" encoding="utf-8"?>
<a:theme xmlns:a="http://schemas.openxmlformats.org/drawingml/2006/main" name="View">
  <a:themeElements>
    <a:clrScheme name="View">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TM03457515[[fn=View]]</Template>
  <TotalTime>614</TotalTime>
  <Words>360</Words>
  <Application>Microsoft Office PowerPoint</Application>
  <PresentationFormat>Custom</PresentationFormat>
  <Paragraphs>84</Paragraphs>
  <Slides>11</Slides>
  <Notes>11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11</vt:i4>
      </vt:variant>
    </vt:vector>
  </HeadingPairs>
  <TitlesOfParts>
    <vt:vector size="20" baseType="lpstr">
      <vt:lpstr>Open Sans</vt:lpstr>
      <vt:lpstr>Wingdings 2</vt:lpstr>
      <vt:lpstr>Century Schoolbook (Body)</vt:lpstr>
      <vt:lpstr>Graphik Regular</vt:lpstr>
      <vt:lpstr>Calibri</vt:lpstr>
      <vt:lpstr>Clear Sans Regular Bold</vt:lpstr>
      <vt:lpstr>Century Schoolbook</vt:lpstr>
      <vt:lpstr>Arial</vt:lpstr>
      <vt:lpstr>View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Template</dc:title>
  <dc:creator>Kevin Dang</dc:creator>
  <cp:lastModifiedBy>pedero wasto</cp:lastModifiedBy>
  <cp:revision>14</cp:revision>
  <dcterms:created xsi:type="dcterms:W3CDTF">2006-08-16T00:00:00Z</dcterms:created>
  <dcterms:modified xsi:type="dcterms:W3CDTF">2023-02-08T17:53:19Z</dcterms:modified>
  <dc:identifier>DAEhDyfaYKE</dc:identifier>
</cp:coreProperties>
</file>